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Lst>
  <p:sldSz cx="12192000" cy="6858000"/>
  <p:notesSz cx="6858000" cy="9144000"/>
  <p:embeddedFontLst>
    <p:embeddedFont>
      <p:font typeface="Meiryo" panose="020B0604030504040204" pitchFamily="50" charset="-128"/>
      <p:regular r:id="rId23"/>
      <p:bold r:id="rId24"/>
      <p:italic r:id="rId25"/>
      <p:boldItalic r:id="rId26"/>
    </p:embeddedFont>
    <p:embeddedFont>
      <p:font typeface="Century Gothic" panose="020B0502020202020204" pitchFamily="34" charset="0"/>
      <p:regular r:id="rId27"/>
      <p:bold r:id="rId28"/>
      <p:italic r:id="rId29"/>
      <p:boldItalic r:id="rId3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618">
          <p15:clr>
            <a:srgbClr val="A4A3A4"/>
          </p15:clr>
        </p15:guide>
        <p15:guide id="2" pos="2479">
          <p15:clr>
            <a:srgbClr val="A4A3A4"/>
          </p15:clr>
        </p15:guide>
      </p15:sldGuideLst>
    </p:ext>
    <p:ext uri="http://customooxmlschemas.google.com/">
      <go:slidesCustomData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1" roundtripDataSignature="AMtx7mj7FXGyBrppuKD/yCI1qwW5rofN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5A174F9-285E-46A5-9F04-C41C302ABEAD}">
  <a:tblStyle styleId="{85A174F9-285E-46A5-9F04-C41C302ABEAD}" styleName="Table_0">
    <a:wholeTbl>
      <a:tcTxStyle b="off" i="off">
        <a:font>
          <a:latin typeface="Century Gothic"/>
          <a:ea typeface="Century Gothic"/>
          <a:cs typeface="Century Gothic"/>
        </a:font>
        <a:schemeClr val="dk1"/>
      </a:tcTxStyle>
      <a:tcStyle>
        <a:tcBdr>
          <a:left>
            <a:ln w="9525" cap="flat" cmpd="sng">
              <a:solidFill>
                <a:srgbClr val="000000">
                  <a:alpha val="0"/>
                </a:srgbClr>
              </a:solidFill>
              <a:prstDash val="solid"/>
              <a:round/>
              <a:headEnd type="none" w="sm" len="sm"/>
              <a:tailEnd type="none" w="sm" len="sm"/>
            </a:ln>
          </a:left>
          <a:right>
            <a:ln w="9525" cap="flat" cmpd="sng">
              <a:solidFill>
                <a:srgbClr val="000000">
                  <a:alpha val="0"/>
                </a:srgbClr>
              </a:solidFill>
              <a:prstDash val="solid"/>
              <a:round/>
              <a:headEnd type="none" w="sm" len="sm"/>
              <a:tailEnd type="none" w="sm" len="sm"/>
            </a:ln>
          </a:right>
          <a:top>
            <a:ln w="25400" cap="flat" cmpd="sng">
              <a:solidFill>
                <a:schemeClr val="dk1"/>
              </a:solidFill>
              <a:prstDash val="solid"/>
              <a:round/>
              <a:headEnd type="none" w="sm" len="sm"/>
              <a:tailEnd type="none" w="sm" len="sm"/>
            </a:ln>
          </a:top>
          <a:bottom>
            <a:ln w="25400" cap="flat" cmpd="sng">
              <a:solidFill>
                <a:schemeClr val="dk1"/>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chemeClr val="lt1"/>
          </a:solidFill>
        </a:fill>
      </a:tcStyle>
    </a:wholeTbl>
    <a:band1H>
      <a:tcTxStyle/>
      <a:tcStyle>
        <a:tcBdr/>
        <a:fill>
          <a:solidFill>
            <a:srgbClr val="E6E6E6"/>
          </a:solidFill>
        </a:fill>
      </a:tcStyle>
    </a:band1H>
    <a:band2H>
      <a:tcTxStyle/>
      <a:tcStyle>
        <a:tcBdr/>
      </a:tcStyle>
    </a:band2H>
    <a:band1V>
      <a:tcTxStyle/>
      <a:tcStyle>
        <a:tcBdr/>
        <a:fill>
          <a:solidFill>
            <a:srgbClr val="E6E6E6"/>
          </a:solidFill>
        </a:fill>
      </a:tcStyle>
    </a:band1V>
    <a:band2V>
      <a:tcTxStyle/>
      <a:tcStyle>
        <a:tcBdr/>
      </a:tcStyle>
    </a:band2V>
    <a:lastCol>
      <a:tcTxStyle b="on" i="off">
        <a:font>
          <a:latin typeface="Century Gothic"/>
          <a:ea typeface="Century Gothic"/>
          <a:cs typeface="Century Gothic"/>
        </a:font>
        <a:schemeClr val="lt1"/>
      </a:tcTxStyle>
      <a:tcStyle>
        <a:tcBdr/>
        <a:fill>
          <a:solidFill>
            <a:schemeClr val="accent6"/>
          </a:solidFill>
        </a:fill>
      </a:tcStyle>
    </a:lastCol>
    <a:firstCol>
      <a:tcTxStyle b="on" i="off">
        <a:font>
          <a:latin typeface="Century Gothic"/>
          <a:ea typeface="Century Gothic"/>
          <a:cs typeface="Century Gothic"/>
        </a:font>
        <a:schemeClr val="lt1"/>
      </a:tcTxStyle>
      <a:tcStyle>
        <a:tcBdr/>
        <a:fill>
          <a:solidFill>
            <a:schemeClr val="accent6"/>
          </a:solidFill>
        </a:fill>
      </a:tcStyle>
    </a:firstCol>
    <a:lastRow>
      <a:tcTxStyle b="on" i="off"/>
      <a:tcStyle>
        <a:tcBdr>
          <a:top>
            <a:ln w="50800" cap="flat" cmpd="sng">
              <a:solidFill>
                <a:schemeClr val="dk1"/>
              </a:solidFill>
              <a:prstDash val="solid"/>
              <a:round/>
              <a:headEnd type="none" w="sm" len="sm"/>
              <a:tailEnd type="none" w="sm" len="sm"/>
            </a:ln>
          </a:top>
        </a:tcBdr>
        <a:fill>
          <a:solidFill>
            <a:schemeClr val="lt1"/>
          </a:solidFill>
        </a:fill>
      </a:tcStyle>
    </a:lastRow>
    <a:seCell>
      <a:tcTxStyle b="on" i="off">
        <a:font>
          <a:latin typeface="Century Gothic"/>
          <a:ea typeface="Century Gothic"/>
          <a:cs typeface="Century Gothic"/>
        </a:font>
        <a:schemeClr val="dk1"/>
      </a:tcTxStyle>
      <a:tcStyle>
        <a:tcBdr/>
      </a:tcStyle>
    </a:seCell>
    <a:swCell>
      <a:tcTxStyle b="on" i="off">
        <a:font>
          <a:latin typeface="Century Gothic"/>
          <a:ea typeface="Century Gothic"/>
          <a:cs typeface="Century Gothic"/>
        </a:font>
        <a:schemeClr val="dk1"/>
      </a:tcTxStyle>
      <a:tcStyle>
        <a:tcBdr/>
      </a:tcStyle>
    </a:swCell>
    <a:firstRow>
      <a:tcTxStyle b="on" i="off">
        <a:font>
          <a:latin typeface="Century Gothic"/>
          <a:ea typeface="Century Gothic"/>
          <a:cs typeface="Century Gothic"/>
        </a:font>
        <a:schemeClr val="lt1"/>
      </a:tcTxStyle>
      <a:tcStyle>
        <a:tcBdr>
          <a:bottom>
            <a:ln w="25400" cap="flat" cmpd="sng">
              <a:solidFill>
                <a:schemeClr val="dk1"/>
              </a:solidFill>
              <a:prstDash val="solid"/>
              <a:round/>
              <a:headEnd type="none" w="sm" len="sm"/>
              <a:tailEnd type="none" w="sm" len="sm"/>
            </a:ln>
          </a:bottom>
        </a:tcBdr>
        <a:fill>
          <a:solidFill>
            <a:schemeClr val="accent6"/>
          </a:solidFill>
        </a:fill>
      </a:tcStyle>
    </a:firstRow>
    <a:neCell>
      <a:tcTxStyle/>
      <a:tcStyle>
        <a:tcBdr/>
      </a:tcStyle>
    </a:neCell>
    <a:nwCell>
      <a:tcTxStyle/>
      <a:tcStyle>
        <a:tcBdr/>
      </a:tcStyle>
    </a:nwCell>
  </a:tblStyle>
  <a:tblStyle styleId="{45569530-E228-418D-9AA7-73D6775A45CE}" styleName="Table_1">
    <a:wholeTbl>
      <a:tcTxStyle b="off" i="off">
        <a:font>
          <a:latin typeface="Century Gothic"/>
          <a:ea typeface="Century Gothic"/>
          <a:cs typeface="Century Gothic"/>
        </a:font>
        <a:schemeClr val="dk1"/>
      </a:tcTxStyle>
      <a:tcStyle>
        <a:tcBdr>
          <a:left>
            <a:ln w="9525" cap="flat" cmpd="sng">
              <a:solidFill>
                <a:srgbClr val="000000">
                  <a:alpha val="0"/>
                </a:srgbClr>
              </a:solidFill>
              <a:prstDash val="solid"/>
              <a:round/>
              <a:headEnd type="none" w="sm" len="sm"/>
              <a:tailEnd type="none" w="sm" len="sm"/>
            </a:ln>
          </a:left>
          <a:right>
            <a:ln w="9525" cap="flat" cmpd="sng">
              <a:solidFill>
                <a:srgbClr val="000000">
                  <a:alpha val="0"/>
                </a:srgbClr>
              </a:solidFill>
              <a:prstDash val="solid"/>
              <a:round/>
              <a:headEnd type="none" w="sm" len="sm"/>
              <a:tailEnd type="none" w="sm" len="sm"/>
            </a:ln>
          </a:right>
          <a:top>
            <a:ln w="9525" cap="flat" cmpd="sng">
              <a:solidFill>
                <a:srgbClr val="000000">
                  <a:alpha val="0"/>
                </a:srgbClr>
              </a:solidFill>
              <a:prstDash val="solid"/>
              <a:round/>
              <a:headEnd type="none" w="sm" len="sm"/>
              <a:tailEnd type="none" w="sm" len="sm"/>
            </a:ln>
          </a:top>
          <a:bottom>
            <a:ln w="9525" cap="flat" cmpd="sng">
              <a:solidFill>
                <a:srgbClr val="000000">
                  <a:alpha val="0"/>
                </a:srgbClr>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alpha val="0"/>
            </a:srgbClr>
          </a:solidFill>
        </a:fill>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B560CD8B-1C6D-4828-A969-29AF5D9D31D7}" styleName="Table_2">
    <a:wholeTbl>
      <a:tcTxStyle b="off" i="off">
        <a:font>
          <a:latin typeface="Century Gothic"/>
          <a:ea typeface="Century Gothic"/>
          <a:cs typeface="Century Gothic"/>
        </a:font>
        <a:schemeClr val="dk1"/>
      </a:tcTxStyle>
      <a:tcStyle>
        <a:tcBdr>
          <a:left>
            <a:ln w="12700" cap="flat" cmpd="sng">
              <a:solidFill>
                <a:schemeClr val="accent1"/>
              </a:solidFill>
              <a:prstDash val="solid"/>
              <a:round/>
              <a:headEnd type="none" w="sm" len="sm"/>
              <a:tailEnd type="none" w="sm" len="sm"/>
            </a:ln>
          </a:left>
          <a:right>
            <a:ln w="12700" cap="flat" cmpd="sng">
              <a:solidFill>
                <a:schemeClr val="accent1"/>
              </a:solidFill>
              <a:prstDash val="solid"/>
              <a:round/>
              <a:headEnd type="none" w="sm" len="sm"/>
              <a:tailEnd type="none" w="sm" len="sm"/>
            </a:ln>
          </a:right>
          <a:top>
            <a:ln w="12700" cap="flat" cmpd="sng">
              <a:solidFill>
                <a:schemeClr val="accent1"/>
              </a:solidFill>
              <a:prstDash val="solid"/>
              <a:round/>
              <a:headEnd type="none" w="sm" len="sm"/>
              <a:tailEnd type="none" w="sm" len="sm"/>
            </a:ln>
          </a:top>
          <a:bottom>
            <a:ln w="12700" cap="flat" cmpd="sng">
              <a:solidFill>
                <a:schemeClr val="accent1"/>
              </a:solidFill>
              <a:prstDash val="solid"/>
              <a:round/>
              <a:headEnd type="none" w="sm" len="sm"/>
              <a:tailEnd type="none" w="sm" len="sm"/>
            </a:ln>
          </a:bottom>
          <a:insideH>
            <a:ln w="12700" cap="flat" cmpd="sng">
              <a:solidFill>
                <a:schemeClr val="accent1"/>
              </a:solidFill>
              <a:prstDash val="solid"/>
              <a:round/>
              <a:headEnd type="none" w="sm" len="sm"/>
              <a:tailEnd type="none" w="sm" len="sm"/>
            </a:ln>
          </a:insideH>
          <a:insideV>
            <a:ln w="12700" cap="flat" cmpd="sng">
              <a:solidFill>
                <a:schemeClr val="accent1"/>
              </a:solidFill>
              <a:prstDash val="solid"/>
              <a:round/>
              <a:headEnd type="none" w="sm" len="sm"/>
              <a:tailEnd type="none" w="sm" len="sm"/>
            </a:ln>
          </a:insideV>
        </a:tcBdr>
        <a:fill>
          <a:solidFill>
            <a:srgbClr val="F0E7E6"/>
          </a:solidFill>
        </a:fill>
      </a:tcStyle>
    </a:wholeTbl>
    <a:band1H>
      <a:tcTxStyle/>
      <a:tcStyle>
        <a:tcBdr/>
        <a:fill>
          <a:solidFill>
            <a:srgbClr val="E0CCCA"/>
          </a:solidFill>
        </a:fill>
      </a:tcStyle>
    </a:band1H>
    <a:band2H>
      <a:tcTxStyle/>
      <a:tcStyle>
        <a:tcBdr/>
      </a:tcStyle>
    </a:band2H>
    <a:band1V>
      <a:tcTxStyle/>
      <a:tcStyle>
        <a:tcBdr/>
        <a:fill>
          <a:solidFill>
            <a:srgbClr val="E0CCCA"/>
          </a:solidFill>
        </a:fill>
      </a:tcStyle>
    </a:band1V>
    <a:band2V>
      <a:tcTxStyle/>
      <a:tcStyle>
        <a:tcBdr/>
      </a:tcStyle>
    </a:band2V>
    <a:lastCol>
      <a:tcTxStyle b="on" i="off"/>
      <a:tcStyle>
        <a:tcBdr/>
      </a:tcStyle>
    </a:lastCol>
    <a:firstCol>
      <a:tcTxStyle b="on" i="off"/>
      <a:tcStyle>
        <a:tcBdr/>
      </a:tcStyle>
    </a:firstCol>
    <a:lastRow>
      <a:tcTxStyle b="on" i="off"/>
      <a:tcStyle>
        <a:tcBdr>
          <a:top>
            <a:ln w="25400" cap="flat" cmpd="sng">
              <a:solidFill>
                <a:schemeClr val="accent1"/>
              </a:solidFill>
              <a:prstDash val="solid"/>
              <a:round/>
              <a:headEnd type="none" w="sm" len="sm"/>
              <a:tailEnd type="none" w="sm" len="sm"/>
            </a:ln>
          </a:top>
        </a:tcBdr>
        <a:fill>
          <a:solidFill>
            <a:srgbClr val="F0E7E6"/>
          </a:solidFill>
        </a:fill>
      </a:tcStyle>
    </a:lastRow>
    <a:seCell>
      <a:tcTxStyle/>
      <a:tcStyle>
        <a:tcBdr/>
      </a:tcStyle>
    </a:seCell>
    <a:swCell>
      <a:tcTxStyle/>
      <a:tcStyle>
        <a:tcBdr/>
      </a:tcStyle>
    </a:swCell>
    <a:firstRow>
      <a:tcTxStyle b="on" i="off"/>
      <a:tcStyle>
        <a:tcBdr/>
        <a:fill>
          <a:solidFill>
            <a:srgbClr val="F0E7E6"/>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4" d="100"/>
          <a:sy n="64" d="100"/>
        </p:scale>
        <p:origin x="724" y="32"/>
      </p:cViewPr>
      <p:guideLst>
        <p:guide orient="horz" pos="618"/>
        <p:guide pos="2479"/>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slide" Target="slides/slide18.xml"/><Relationship Id="rId31" Type="http://customschemas.google.com/relationships/presentationmetadata" Target="meta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L="914400" marR="0" lvl="1"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2pPr>
            <a:lvl3pPr marL="1371600" marR="0" lvl="2"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3pPr>
            <a:lvl4pPr marL="1828800" marR="0" lvl="3"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4pPr>
            <a:lvl5pPr marL="2286000" marR="0" lvl="4"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5pPr>
            <a:lvl6pPr marL="2743200" marR="0" lvl="5"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6pPr>
            <a:lvl7pPr marL="3200400" marR="0" lvl="6"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7pPr>
            <a:lvl8pPr marL="3657600" marR="0" lvl="7"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8pPr>
            <a:lvl9pPr marL="4114800" marR="0" lvl="8"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Arial"/>
                <a:ea typeface="Arial"/>
                <a:cs typeface="Arial"/>
                <a:sym typeface="Arial"/>
              </a:rPr>
              <a:t>‹#›</a:t>
            </a:fld>
            <a:endParaRPr sz="1200" b="0" i="0" u="none" strike="noStrike" cap="none">
              <a:solidFill>
                <a:schemeClr val="dk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
        <p:cNvGrpSpPr/>
        <p:nvPr/>
      </p:nvGrpSpPr>
      <p:grpSpPr>
        <a:xfrm>
          <a:off x="0" y="0"/>
          <a:ext cx="0" cy="0"/>
          <a:chOff x="0" y="0"/>
          <a:chExt cx="0" cy="0"/>
        </a:xfrm>
      </p:grpSpPr>
      <p:sp>
        <p:nvSpPr>
          <p:cNvPr id="24" name="Google Shape;24;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 name="Google Shape;25;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5" name="Google Shape;215;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4" name="Google Shape;224;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Arial"/>
              <a:buNone/>
            </a:pPr>
            <a:endParaRPr/>
          </a:p>
        </p:txBody>
      </p:sp>
      <p:sp>
        <p:nvSpPr>
          <p:cNvPr id="234" name="Google Shape;234;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6" name="Google Shape;286;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p1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5" name="Google Shape;305;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p1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7" name="Google Shape;327;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p1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2" name="Google Shape;332;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p1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7" name="Google Shape;387;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p1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2" name="Google Shape;392;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p1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9" name="Google Shape;399;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
        <p:cNvGrpSpPr/>
        <p:nvPr/>
      </p:nvGrpSpPr>
      <p:grpSpPr>
        <a:xfrm>
          <a:off x="0" y="0"/>
          <a:ext cx="0" cy="0"/>
          <a:chOff x="0" y="0"/>
          <a:chExt cx="0" cy="0"/>
        </a:xfrm>
      </p:grpSpPr>
      <p:sp>
        <p:nvSpPr>
          <p:cNvPr id="32" name="Google Shape;32;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 name="Google Shape;33;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p2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6" name="Google Shape;406;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 name="Google Shape;40;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
        <p:cNvGrpSpPr/>
        <p:nvPr/>
      </p:nvGrpSpPr>
      <p:grpSpPr>
        <a:xfrm>
          <a:off x="0" y="0"/>
          <a:ext cx="0" cy="0"/>
          <a:chOff x="0" y="0"/>
          <a:chExt cx="0" cy="0"/>
        </a:xfrm>
      </p:grpSpPr>
      <p:sp>
        <p:nvSpPr>
          <p:cNvPr id="46" name="Google Shape;46;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7" name="Google Shape;47;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2" name="Google Shape;52;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8" name="Google Shape;138;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5" name="Google Shape;145;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0" name="Google Shape;150;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7" name="Google Shape;157;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セクション見出し" type="secHead">
  <p:cSld name="SECTION_HEADER">
    <p:spTree>
      <p:nvGrpSpPr>
        <p:cNvPr id="1" name="Shape 12"/>
        <p:cNvGrpSpPr/>
        <p:nvPr/>
      </p:nvGrpSpPr>
      <p:grpSpPr>
        <a:xfrm>
          <a:off x="0" y="0"/>
          <a:ext cx="0" cy="0"/>
          <a:chOff x="0" y="0"/>
          <a:chExt cx="0" cy="0"/>
        </a:xfrm>
      </p:grpSpPr>
      <p:sp>
        <p:nvSpPr>
          <p:cNvPr id="13" name="Google Shape;13;p22"/>
          <p:cNvSpPr txBox="1">
            <a:spLocks noGrp="1"/>
          </p:cNvSpPr>
          <p:nvPr>
            <p:ph type="title"/>
          </p:nvPr>
        </p:nvSpPr>
        <p:spPr>
          <a:xfrm>
            <a:off x="372485" y="1960200"/>
            <a:ext cx="8915399" cy="14688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Clr>
                <a:srgbClr val="262626"/>
              </a:buClr>
              <a:buSzPts val="4000"/>
              <a:buFont typeface="Century Gothic"/>
              <a:buNone/>
              <a:defRPr sz="4000" b="0" i="0" u="none" strike="noStrike" cap="none">
                <a:solidFill>
                  <a:srgbClr val="262626"/>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dk2"/>
                </a:solidFill>
              </a:defRPr>
            </a:lvl2pPr>
            <a:lvl3pPr marR="0" lvl="2" algn="l" rtl="0">
              <a:spcBef>
                <a:spcPts val="0"/>
              </a:spcBef>
              <a:spcAft>
                <a:spcPts val="0"/>
              </a:spcAft>
              <a:buSzPts val="1400"/>
              <a:buNone/>
              <a:defRPr sz="1800" b="0" i="0" u="none" strike="noStrike" cap="none">
                <a:solidFill>
                  <a:schemeClr val="dk2"/>
                </a:solidFill>
              </a:defRPr>
            </a:lvl3pPr>
            <a:lvl4pPr marR="0" lvl="3" algn="l" rtl="0">
              <a:spcBef>
                <a:spcPts val="0"/>
              </a:spcBef>
              <a:spcAft>
                <a:spcPts val="0"/>
              </a:spcAft>
              <a:buSzPts val="1400"/>
              <a:buNone/>
              <a:defRPr sz="1800" b="0" i="0" u="none" strike="noStrike" cap="none">
                <a:solidFill>
                  <a:schemeClr val="dk2"/>
                </a:solidFill>
              </a:defRPr>
            </a:lvl4pPr>
            <a:lvl5pPr marR="0" lvl="4" algn="l" rtl="0">
              <a:spcBef>
                <a:spcPts val="0"/>
              </a:spcBef>
              <a:spcAft>
                <a:spcPts val="0"/>
              </a:spcAft>
              <a:buSzPts val="1400"/>
              <a:buNone/>
              <a:defRPr sz="1800" b="0" i="0" u="none" strike="noStrike" cap="none">
                <a:solidFill>
                  <a:schemeClr val="dk2"/>
                </a:solidFill>
              </a:defRPr>
            </a:lvl5pPr>
            <a:lvl6pPr marR="0" lvl="5" algn="l" rtl="0">
              <a:spcBef>
                <a:spcPts val="0"/>
              </a:spcBef>
              <a:spcAft>
                <a:spcPts val="0"/>
              </a:spcAft>
              <a:buSzPts val="1400"/>
              <a:buNone/>
              <a:defRPr sz="1800" b="0" i="0" u="none" strike="noStrike" cap="none">
                <a:solidFill>
                  <a:schemeClr val="dk2"/>
                </a:solidFill>
              </a:defRPr>
            </a:lvl6pPr>
            <a:lvl7pPr marR="0" lvl="6" algn="l" rtl="0">
              <a:spcBef>
                <a:spcPts val="0"/>
              </a:spcBef>
              <a:spcAft>
                <a:spcPts val="0"/>
              </a:spcAft>
              <a:buSzPts val="1400"/>
              <a:buNone/>
              <a:defRPr sz="1800" b="0" i="0" u="none" strike="noStrike" cap="none">
                <a:solidFill>
                  <a:schemeClr val="dk2"/>
                </a:solidFill>
              </a:defRPr>
            </a:lvl7pPr>
            <a:lvl8pPr marR="0" lvl="7" algn="l" rtl="0">
              <a:spcBef>
                <a:spcPts val="0"/>
              </a:spcBef>
              <a:spcAft>
                <a:spcPts val="0"/>
              </a:spcAft>
              <a:buSzPts val="1400"/>
              <a:buNone/>
              <a:defRPr sz="1800" b="0" i="0" u="none" strike="noStrike" cap="none">
                <a:solidFill>
                  <a:schemeClr val="dk2"/>
                </a:solidFill>
              </a:defRPr>
            </a:lvl8pPr>
            <a:lvl9pPr marR="0" lvl="8" algn="l" rtl="0">
              <a:spcBef>
                <a:spcPts val="0"/>
              </a:spcBef>
              <a:spcAft>
                <a:spcPts val="0"/>
              </a:spcAft>
              <a:buSzPts val="1400"/>
              <a:buNone/>
              <a:defRPr sz="1800" b="0" i="0" u="none" strike="noStrike" cap="none">
                <a:solidFill>
                  <a:schemeClr val="dk2"/>
                </a:solidFill>
              </a:defRPr>
            </a:lvl9pPr>
          </a:lstStyle>
          <a:p>
            <a:endParaRPr/>
          </a:p>
        </p:txBody>
      </p:sp>
      <p:sp>
        <p:nvSpPr>
          <p:cNvPr id="14" name="Google Shape;14;p22"/>
          <p:cNvSpPr txBox="1">
            <a:spLocks noGrp="1"/>
          </p:cNvSpPr>
          <p:nvPr>
            <p:ph type="body" idx="1"/>
          </p:nvPr>
        </p:nvSpPr>
        <p:spPr>
          <a:xfrm>
            <a:off x="372485" y="3431579"/>
            <a:ext cx="8915399" cy="8604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1000"/>
              </a:spcBef>
              <a:spcAft>
                <a:spcPts val="0"/>
              </a:spcAft>
              <a:buClr>
                <a:schemeClr val="accent1"/>
              </a:buClr>
              <a:buSzPts val="2000"/>
              <a:buFont typeface="Noto Sans Symbols"/>
              <a:buNone/>
              <a:defRPr sz="2000" b="0" i="0" u="none" strike="noStrike" cap="none">
                <a:solidFill>
                  <a:srgbClr val="595959"/>
                </a:solidFill>
                <a:latin typeface="Century Gothic"/>
                <a:ea typeface="Century Gothic"/>
                <a:cs typeface="Century Gothic"/>
                <a:sym typeface="Century Gothic"/>
              </a:defRPr>
            </a:lvl1pPr>
            <a:lvl2pPr marL="914400" marR="0" lvl="1" indent="-228600" algn="l" rtl="0">
              <a:spcBef>
                <a:spcPts val="1000"/>
              </a:spcBef>
              <a:spcAft>
                <a:spcPts val="0"/>
              </a:spcAft>
              <a:buClr>
                <a:schemeClr val="accent1"/>
              </a:buClr>
              <a:buSzPts val="1800"/>
              <a:buFont typeface="Noto Sans Symbols"/>
              <a:buNone/>
              <a:defRPr sz="1800" b="0" i="0" u="none" strike="noStrike" cap="none">
                <a:solidFill>
                  <a:srgbClr val="888888"/>
                </a:solidFill>
                <a:latin typeface="Century Gothic"/>
                <a:ea typeface="Century Gothic"/>
                <a:cs typeface="Century Gothic"/>
                <a:sym typeface="Century Gothic"/>
              </a:defRPr>
            </a:lvl2pPr>
            <a:lvl3pPr marL="1371600" marR="0" lvl="2" indent="-228600" algn="l" rtl="0">
              <a:spcBef>
                <a:spcPts val="1000"/>
              </a:spcBef>
              <a:spcAft>
                <a:spcPts val="0"/>
              </a:spcAft>
              <a:buClr>
                <a:schemeClr val="accent1"/>
              </a:buClr>
              <a:buSzPts val="1600"/>
              <a:buFont typeface="Noto Sans Symbols"/>
              <a:buNone/>
              <a:defRPr sz="1600" b="0" i="0" u="none" strike="noStrike" cap="none">
                <a:solidFill>
                  <a:srgbClr val="888888"/>
                </a:solidFill>
                <a:latin typeface="Century Gothic"/>
                <a:ea typeface="Century Gothic"/>
                <a:cs typeface="Century Gothic"/>
                <a:sym typeface="Century Gothic"/>
              </a:defRPr>
            </a:lvl3pPr>
            <a:lvl4pPr marL="1828800" marR="0" lvl="3" indent="-228600" algn="l" rtl="0">
              <a:spcBef>
                <a:spcPts val="1000"/>
              </a:spcBef>
              <a:spcAft>
                <a:spcPts val="0"/>
              </a:spcAft>
              <a:buClr>
                <a:schemeClr val="accent1"/>
              </a:buClr>
              <a:buSzPts val="1400"/>
              <a:buFont typeface="Noto Sans Symbols"/>
              <a:buNone/>
              <a:defRPr sz="1400" b="0" i="0" u="none" strike="noStrike" cap="none">
                <a:solidFill>
                  <a:srgbClr val="888888"/>
                </a:solidFill>
                <a:latin typeface="Century Gothic"/>
                <a:ea typeface="Century Gothic"/>
                <a:cs typeface="Century Gothic"/>
                <a:sym typeface="Century Gothic"/>
              </a:defRPr>
            </a:lvl4pPr>
            <a:lvl5pPr marL="2286000" marR="0" lvl="4" indent="-228600" algn="l" rtl="0">
              <a:spcBef>
                <a:spcPts val="1000"/>
              </a:spcBef>
              <a:spcAft>
                <a:spcPts val="0"/>
              </a:spcAft>
              <a:buClr>
                <a:schemeClr val="accent1"/>
              </a:buClr>
              <a:buSzPts val="1400"/>
              <a:buFont typeface="Noto Sans Symbols"/>
              <a:buNone/>
              <a:defRPr sz="1400" b="0" i="0" u="none" strike="noStrike" cap="none">
                <a:solidFill>
                  <a:srgbClr val="888888"/>
                </a:solidFill>
                <a:latin typeface="Century Gothic"/>
                <a:ea typeface="Century Gothic"/>
                <a:cs typeface="Century Gothic"/>
                <a:sym typeface="Century Gothic"/>
              </a:defRPr>
            </a:lvl5pPr>
            <a:lvl6pPr marL="2743200" marR="0" lvl="5" indent="-228600" algn="l" rtl="0">
              <a:spcBef>
                <a:spcPts val="1000"/>
              </a:spcBef>
              <a:spcAft>
                <a:spcPts val="0"/>
              </a:spcAft>
              <a:buClr>
                <a:schemeClr val="accent1"/>
              </a:buClr>
              <a:buSzPts val="1400"/>
              <a:buFont typeface="Noto Sans Symbols"/>
              <a:buNone/>
              <a:defRPr sz="1400" b="0" i="0" u="none" strike="noStrike" cap="none">
                <a:solidFill>
                  <a:srgbClr val="888888"/>
                </a:solidFill>
                <a:latin typeface="Century Gothic"/>
                <a:ea typeface="Century Gothic"/>
                <a:cs typeface="Century Gothic"/>
                <a:sym typeface="Century Gothic"/>
              </a:defRPr>
            </a:lvl6pPr>
            <a:lvl7pPr marL="3200400" marR="0" lvl="6" indent="-228600" algn="l" rtl="0">
              <a:spcBef>
                <a:spcPts val="1000"/>
              </a:spcBef>
              <a:spcAft>
                <a:spcPts val="0"/>
              </a:spcAft>
              <a:buClr>
                <a:schemeClr val="accent1"/>
              </a:buClr>
              <a:buSzPts val="1400"/>
              <a:buFont typeface="Noto Sans Symbols"/>
              <a:buNone/>
              <a:defRPr sz="1400" b="0" i="0" u="none" strike="noStrike" cap="none">
                <a:solidFill>
                  <a:srgbClr val="888888"/>
                </a:solidFill>
                <a:latin typeface="Century Gothic"/>
                <a:ea typeface="Century Gothic"/>
                <a:cs typeface="Century Gothic"/>
                <a:sym typeface="Century Gothic"/>
              </a:defRPr>
            </a:lvl7pPr>
            <a:lvl8pPr marL="3657600" marR="0" lvl="7" indent="-228600" algn="l" rtl="0">
              <a:spcBef>
                <a:spcPts val="1000"/>
              </a:spcBef>
              <a:spcAft>
                <a:spcPts val="0"/>
              </a:spcAft>
              <a:buClr>
                <a:schemeClr val="accent1"/>
              </a:buClr>
              <a:buSzPts val="1400"/>
              <a:buFont typeface="Noto Sans Symbols"/>
              <a:buNone/>
              <a:defRPr sz="1400" b="0" i="0" u="none" strike="noStrike" cap="none">
                <a:solidFill>
                  <a:srgbClr val="888888"/>
                </a:solidFill>
                <a:latin typeface="Century Gothic"/>
                <a:ea typeface="Century Gothic"/>
                <a:cs typeface="Century Gothic"/>
                <a:sym typeface="Century Gothic"/>
              </a:defRPr>
            </a:lvl8pPr>
            <a:lvl9pPr marL="4114800" marR="0" lvl="8" indent="-228600" algn="l" rtl="0">
              <a:spcBef>
                <a:spcPts val="1000"/>
              </a:spcBef>
              <a:spcAft>
                <a:spcPts val="0"/>
              </a:spcAft>
              <a:buClr>
                <a:schemeClr val="accent1"/>
              </a:buClr>
              <a:buSzPts val="1400"/>
              <a:buFont typeface="Noto Sans Symbols"/>
              <a:buNone/>
              <a:defRPr sz="1400" b="0" i="0" u="none" strike="noStrike" cap="none">
                <a:solidFill>
                  <a:srgbClr val="888888"/>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タイトルとコンテンツ" type="obj">
  <p:cSld name="OBJECT">
    <p:spTree>
      <p:nvGrpSpPr>
        <p:cNvPr id="1" name="Shape 15"/>
        <p:cNvGrpSpPr/>
        <p:nvPr/>
      </p:nvGrpSpPr>
      <p:grpSpPr>
        <a:xfrm>
          <a:off x="0" y="0"/>
          <a:ext cx="0" cy="0"/>
          <a:chOff x="0" y="0"/>
          <a:chExt cx="0" cy="0"/>
        </a:xfrm>
      </p:grpSpPr>
      <p:sp>
        <p:nvSpPr>
          <p:cNvPr id="16" name="Google Shape;16;p23"/>
          <p:cNvSpPr/>
          <p:nvPr/>
        </p:nvSpPr>
        <p:spPr>
          <a:xfrm rot="10800000" flipH="1">
            <a:off x="0" y="-3"/>
            <a:ext cx="11388436" cy="507297"/>
          </a:xfrm>
          <a:custGeom>
            <a:avLst/>
            <a:gdLst/>
            <a:ahLst/>
            <a:cxnLst/>
            <a:rect l="l" t="t" r="r" b="b"/>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rgbClr val="00A0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3"/>
          <p:cNvSpPr txBox="1">
            <a:spLocks noGrp="1"/>
          </p:cNvSpPr>
          <p:nvPr>
            <p:ph type="title"/>
          </p:nvPr>
        </p:nvSpPr>
        <p:spPr>
          <a:xfrm>
            <a:off x="193964" y="41560"/>
            <a:ext cx="9439563" cy="424169"/>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Clr>
                <a:srgbClr val="262626"/>
              </a:buClr>
              <a:buSzPts val="2400"/>
              <a:buFont typeface="Century Gothic"/>
              <a:buNone/>
              <a:defRPr sz="2400" b="0" i="0" u="none" strike="noStrike" cap="none">
                <a:solidFill>
                  <a:srgbClr val="262626"/>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dk2"/>
                </a:solidFill>
              </a:defRPr>
            </a:lvl2pPr>
            <a:lvl3pPr marR="0" lvl="2" algn="l" rtl="0">
              <a:spcBef>
                <a:spcPts val="0"/>
              </a:spcBef>
              <a:spcAft>
                <a:spcPts val="0"/>
              </a:spcAft>
              <a:buSzPts val="1400"/>
              <a:buNone/>
              <a:defRPr sz="1800" b="0" i="0" u="none" strike="noStrike" cap="none">
                <a:solidFill>
                  <a:schemeClr val="dk2"/>
                </a:solidFill>
              </a:defRPr>
            </a:lvl3pPr>
            <a:lvl4pPr marR="0" lvl="3" algn="l" rtl="0">
              <a:spcBef>
                <a:spcPts val="0"/>
              </a:spcBef>
              <a:spcAft>
                <a:spcPts val="0"/>
              </a:spcAft>
              <a:buSzPts val="1400"/>
              <a:buNone/>
              <a:defRPr sz="1800" b="0" i="0" u="none" strike="noStrike" cap="none">
                <a:solidFill>
                  <a:schemeClr val="dk2"/>
                </a:solidFill>
              </a:defRPr>
            </a:lvl4pPr>
            <a:lvl5pPr marR="0" lvl="4" algn="l" rtl="0">
              <a:spcBef>
                <a:spcPts val="0"/>
              </a:spcBef>
              <a:spcAft>
                <a:spcPts val="0"/>
              </a:spcAft>
              <a:buSzPts val="1400"/>
              <a:buNone/>
              <a:defRPr sz="1800" b="0" i="0" u="none" strike="noStrike" cap="none">
                <a:solidFill>
                  <a:schemeClr val="dk2"/>
                </a:solidFill>
              </a:defRPr>
            </a:lvl5pPr>
            <a:lvl6pPr marR="0" lvl="5" algn="l" rtl="0">
              <a:spcBef>
                <a:spcPts val="0"/>
              </a:spcBef>
              <a:spcAft>
                <a:spcPts val="0"/>
              </a:spcAft>
              <a:buSzPts val="1400"/>
              <a:buNone/>
              <a:defRPr sz="1800" b="0" i="0" u="none" strike="noStrike" cap="none">
                <a:solidFill>
                  <a:schemeClr val="dk2"/>
                </a:solidFill>
              </a:defRPr>
            </a:lvl6pPr>
            <a:lvl7pPr marR="0" lvl="6" algn="l" rtl="0">
              <a:spcBef>
                <a:spcPts val="0"/>
              </a:spcBef>
              <a:spcAft>
                <a:spcPts val="0"/>
              </a:spcAft>
              <a:buSzPts val="1400"/>
              <a:buNone/>
              <a:defRPr sz="1800" b="0" i="0" u="none" strike="noStrike" cap="none">
                <a:solidFill>
                  <a:schemeClr val="dk2"/>
                </a:solidFill>
              </a:defRPr>
            </a:lvl7pPr>
            <a:lvl8pPr marR="0" lvl="7" algn="l" rtl="0">
              <a:spcBef>
                <a:spcPts val="0"/>
              </a:spcBef>
              <a:spcAft>
                <a:spcPts val="0"/>
              </a:spcAft>
              <a:buSzPts val="1400"/>
              <a:buNone/>
              <a:defRPr sz="1800" b="0" i="0" u="none" strike="noStrike" cap="none">
                <a:solidFill>
                  <a:schemeClr val="dk2"/>
                </a:solidFill>
              </a:defRPr>
            </a:lvl8pPr>
            <a:lvl9pPr marR="0" lvl="8" algn="l" rtl="0">
              <a:spcBef>
                <a:spcPts val="0"/>
              </a:spcBef>
              <a:spcAft>
                <a:spcPts val="0"/>
              </a:spcAft>
              <a:buSzPts val="1400"/>
              <a:buNone/>
              <a:defRPr sz="1800" b="0" i="0" u="none" strike="noStrike" cap="none">
                <a:solidFill>
                  <a:schemeClr val="dk2"/>
                </a:solidFill>
              </a:defRPr>
            </a:lvl9pPr>
          </a:lstStyle>
          <a:p>
            <a:endParaRPr/>
          </a:p>
        </p:txBody>
      </p:sp>
      <p:sp>
        <p:nvSpPr>
          <p:cNvPr id="18" name="Google Shape;18;p23"/>
          <p:cNvSpPr txBox="1">
            <a:spLocks noGrp="1"/>
          </p:cNvSpPr>
          <p:nvPr>
            <p:ph type="body" idx="1"/>
          </p:nvPr>
        </p:nvSpPr>
        <p:spPr>
          <a:xfrm>
            <a:off x="275149" y="548856"/>
            <a:ext cx="11753029" cy="5861025"/>
          </a:xfrm>
          <a:prstGeom prst="rect">
            <a:avLst/>
          </a:prstGeom>
          <a:noFill/>
          <a:ln>
            <a:noFill/>
          </a:ln>
        </p:spPr>
        <p:txBody>
          <a:bodyPr spcFirstLastPara="1" wrap="square" lIns="91425" tIns="45700" rIns="91425" bIns="45700" anchor="t" anchorCtr="0">
            <a:noAutofit/>
          </a:bodyPr>
          <a:lstStyle>
            <a:lvl1pPr marL="457200" marR="0" lvl="0" indent="-342900" algn="l" rtl="0">
              <a:spcBef>
                <a:spcPts val="1000"/>
              </a:spcBef>
              <a:spcAft>
                <a:spcPts val="0"/>
              </a:spcAft>
              <a:buClr>
                <a:srgbClr val="00A0E7"/>
              </a:buClr>
              <a:buSzPts val="1800"/>
              <a:buFont typeface="Noto Sans Symbols"/>
              <a:buChar char="⮚"/>
              <a:defRPr sz="1800" b="0" i="0" u="none" strike="noStrike" cap="none">
                <a:solidFill>
                  <a:srgbClr val="3F3F3F"/>
                </a:solidFill>
                <a:latin typeface="Century Gothic"/>
                <a:ea typeface="Century Gothic"/>
                <a:cs typeface="Century Gothic"/>
                <a:sym typeface="Century Gothic"/>
              </a:defRPr>
            </a:lvl1pPr>
            <a:lvl2pPr marL="914400" marR="0" lvl="1" indent="-330200" algn="l" rtl="0">
              <a:spcBef>
                <a:spcPts val="1000"/>
              </a:spcBef>
              <a:spcAft>
                <a:spcPts val="0"/>
              </a:spcAft>
              <a:buClr>
                <a:srgbClr val="00A0E7"/>
              </a:buClr>
              <a:buSzPts val="1600"/>
              <a:buFont typeface="Noto Sans Symbols"/>
              <a:buChar char="⮚"/>
              <a:defRPr sz="1600" b="0" i="0" u="none" strike="noStrike" cap="none">
                <a:solidFill>
                  <a:srgbClr val="3F3F3F"/>
                </a:solidFill>
                <a:latin typeface="Century Gothic"/>
                <a:ea typeface="Century Gothic"/>
                <a:cs typeface="Century Gothic"/>
                <a:sym typeface="Century Gothic"/>
              </a:defRPr>
            </a:lvl2pPr>
            <a:lvl3pPr marL="1371600" marR="0" lvl="2" indent="-317500" algn="l" rtl="0">
              <a:spcBef>
                <a:spcPts val="1000"/>
              </a:spcBef>
              <a:spcAft>
                <a:spcPts val="0"/>
              </a:spcAft>
              <a:buClr>
                <a:srgbClr val="00A0E7"/>
              </a:buClr>
              <a:buSzPts val="1400"/>
              <a:buFont typeface="Noto Sans Symbols"/>
              <a:buChar char="⮚"/>
              <a:defRPr sz="1400" b="0" i="0" u="none" strike="noStrike" cap="none">
                <a:solidFill>
                  <a:srgbClr val="3F3F3F"/>
                </a:solidFill>
                <a:latin typeface="Century Gothic"/>
                <a:ea typeface="Century Gothic"/>
                <a:cs typeface="Century Gothic"/>
                <a:sym typeface="Century Gothic"/>
              </a:defRPr>
            </a:lvl3pPr>
            <a:lvl4pPr marL="1828800" marR="0" lvl="3" indent="-304800" algn="l" rtl="0">
              <a:spcBef>
                <a:spcPts val="1000"/>
              </a:spcBef>
              <a:spcAft>
                <a:spcPts val="0"/>
              </a:spcAft>
              <a:buClr>
                <a:srgbClr val="00A0E7"/>
              </a:buClr>
              <a:buSzPts val="1200"/>
              <a:buFont typeface="Noto Sans Symbols"/>
              <a:buChar char="⮚"/>
              <a:defRPr sz="1200" b="0" i="0" u="none" strike="noStrike" cap="none">
                <a:solidFill>
                  <a:srgbClr val="3F3F3F"/>
                </a:solidFill>
                <a:latin typeface="Century Gothic"/>
                <a:ea typeface="Century Gothic"/>
                <a:cs typeface="Century Gothic"/>
                <a:sym typeface="Century Gothic"/>
              </a:defRPr>
            </a:lvl4pPr>
            <a:lvl5pPr marL="2286000" marR="0" lvl="4" indent="-304800" algn="l" rtl="0">
              <a:spcBef>
                <a:spcPts val="1000"/>
              </a:spcBef>
              <a:spcAft>
                <a:spcPts val="0"/>
              </a:spcAft>
              <a:buClr>
                <a:srgbClr val="00A0E7"/>
              </a:buClr>
              <a:buSzPts val="1200"/>
              <a:buFont typeface="Noto Sans Symbols"/>
              <a:buChar char="⮚"/>
              <a:defRPr sz="1200" b="0" i="0" u="none" strike="noStrike" cap="none">
                <a:solidFill>
                  <a:srgbClr val="3F3F3F"/>
                </a:solidFill>
                <a:latin typeface="Century Gothic"/>
                <a:ea typeface="Century Gothic"/>
                <a:cs typeface="Century Gothic"/>
                <a:sym typeface="Century Gothic"/>
              </a:defRPr>
            </a:lvl5pPr>
            <a:lvl6pPr marL="2743200" marR="0" lvl="5" indent="-304800" algn="l" rtl="0">
              <a:spcBef>
                <a:spcPts val="1000"/>
              </a:spcBef>
              <a:spcAft>
                <a:spcPts val="0"/>
              </a:spcAft>
              <a:buClr>
                <a:schemeClr val="accent1"/>
              </a:buClr>
              <a:buSzPts val="1200"/>
              <a:buFont typeface="Noto Sans Symbols"/>
              <a:buChar char="🠶"/>
              <a:defRPr sz="1200" b="0" i="0" u="none" strike="noStrike" cap="none">
                <a:solidFill>
                  <a:srgbClr val="3F3F3F"/>
                </a:solidFill>
                <a:latin typeface="Century Gothic"/>
                <a:ea typeface="Century Gothic"/>
                <a:cs typeface="Century Gothic"/>
                <a:sym typeface="Century Gothic"/>
              </a:defRPr>
            </a:lvl6pPr>
            <a:lvl7pPr marL="3200400" marR="0" lvl="6" indent="-304800" algn="l" rtl="0">
              <a:spcBef>
                <a:spcPts val="1000"/>
              </a:spcBef>
              <a:spcAft>
                <a:spcPts val="0"/>
              </a:spcAft>
              <a:buClr>
                <a:schemeClr val="accent1"/>
              </a:buClr>
              <a:buSzPts val="1200"/>
              <a:buFont typeface="Noto Sans Symbols"/>
              <a:buChar char="🠶"/>
              <a:defRPr sz="1200" b="0" i="0" u="none" strike="noStrike" cap="none">
                <a:solidFill>
                  <a:srgbClr val="3F3F3F"/>
                </a:solidFill>
                <a:latin typeface="Century Gothic"/>
                <a:ea typeface="Century Gothic"/>
                <a:cs typeface="Century Gothic"/>
                <a:sym typeface="Century Gothic"/>
              </a:defRPr>
            </a:lvl7pPr>
            <a:lvl8pPr marL="3657600" marR="0" lvl="7" indent="-304800" algn="l" rtl="0">
              <a:spcBef>
                <a:spcPts val="1000"/>
              </a:spcBef>
              <a:spcAft>
                <a:spcPts val="0"/>
              </a:spcAft>
              <a:buClr>
                <a:schemeClr val="accent1"/>
              </a:buClr>
              <a:buSzPts val="1200"/>
              <a:buFont typeface="Noto Sans Symbols"/>
              <a:buChar char="🠶"/>
              <a:defRPr sz="1200" b="0" i="0" u="none" strike="noStrike" cap="none">
                <a:solidFill>
                  <a:srgbClr val="3F3F3F"/>
                </a:solidFill>
                <a:latin typeface="Century Gothic"/>
                <a:ea typeface="Century Gothic"/>
                <a:cs typeface="Century Gothic"/>
                <a:sym typeface="Century Gothic"/>
              </a:defRPr>
            </a:lvl8pPr>
            <a:lvl9pPr marL="4114800" marR="0" lvl="8" indent="-304800" algn="l" rtl="0">
              <a:spcBef>
                <a:spcPts val="1000"/>
              </a:spcBef>
              <a:spcAft>
                <a:spcPts val="0"/>
              </a:spcAft>
              <a:buClr>
                <a:schemeClr val="accent1"/>
              </a:buClr>
              <a:buSzPts val="1200"/>
              <a:buFont typeface="Noto Sans Symbols"/>
              <a:buChar char="🠶"/>
              <a:defRPr sz="1200" b="0" i="0" u="none" strike="noStrike" cap="none">
                <a:solidFill>
                  <a:srgbClr val="3F3F3F"/>
                </a:solidFill>
                <a:latin typeface="Century Gothic"/>
                <a:ea typeface="Century Gothic"/>
                <a:cs typeface="Century Gothic"/>
                <a:sym typeface="Century Gothic"/>
              </a:defRPr>
            </a:lvl9pPr>
          </a:lstStyle>
          <a:p>
            <a:endParaRPr/>
          </a:p>
        </p:txBody>
      </p:sp>
      <p:sp>
        <p:nvSpPr>
          <p:cNvPr id="19" name="Google Shape;19;p23"/>
          <p:cNvSpPr txBox="1">
            <a:spLocks noGrp="1"/>
          </p:cNvSpPr>
          <p:nvPr>
            <p:ph type="sldNum" idx="12"/>
          </p:nvPr>
        </p:nvSpPr>
        <p:spPr>
          <a:xfrm>
            <a:off x="11248411" y="6525338"/>
            <a:ext cx="779767" cy="263389"/>
          </a:xfrm>
          <a:prstGeom prst="rect">
            <a:avLst/>
          </a:prstGeom>
          <a:noFill/>
          <a:ln>
            <a:noFill/>
          </a:ln>
        </p:spPr>
        <p:txBody>
          <a:bodyPr spcFirstLastPara="1" wrap="square" lIns="91425" tIns="45700" rIns="91425" bIns="45700" anchor="t" anchorCtr="0">
            <a:noAutofit/>
          </a:bodyPr>
          <a:lstStyle>
            <a:lvl1pPr marL="0" marR="0" lvl="0" indent="0" algn="r" rtl="0">
              <a:spcBef>
                <a:spcPts val="0"/>
              </a:spcBef>
              <a:buNone/>
              <a:defRPr sz="1400">
                <a:solidFill>
                  <a:schemeClr val="dk1"/>
                </a:solidFill>
                <a:latin typeface="Century Gothic"/>
                <a:ea typeface="Century Gothic"/>
                <a:cs typeface="Century Gothic"/>
                <a:sym typeface="Century Gothic"/>
              </a:defRPr>
            </a:lvl1pPr>
            <a:lvl2pPr marL="0" marR="0" lvl="1" indent="0" algn="r" rtl="0">
              <a:spcBef>
                <a:spcPts val="0"/>
              </a:spcBef>
              <a:buNone/>
              <a:defRPr sz="1400">
                <a:solidFill>
                  <a:schemeClr val="dk1"/>
                </a:solidFill>
                <a:latin typeface="Century Gothic"/>
                <a:ea typeface="Century Gothic"/>
                <a:cs typeface="Century Gothic"/>
                <a:sym typeface="Century Gothic"/>
              </a:defRPr>
            </a:lvl2pPr>
            <a:lvl3pPr marL="0" marR="0" lvl="2" indent="0" algn="r" rtl="0">
              <a:spcBef>
                <a:spcPts val="0"/>
              </a:spcBef>
              <a:buNone/>
              <a:defRPr sz="1400">
                <a:solidFill>
                  <a:schemeClr val="dk1"/>
                </a:solidFill>
                <a:latin typeface="Century Gothic"/>
                <a:ea typeface="Century Gothic"/>
                <a:cs typeface="Century Gothic"/>
                <a:sym typeface="Century Gothic"/>
              </a:defRPr>
            </a:lvl3pPr>
            <a:lvl4pPr marL="0" marR="0" lvl="3" indent="0" algn="r" rtl="0">
              <a:spcBef>
                <a:spcPts val="0"/>
              </a:spcBef>
              <a:buNone/>
              <a:defRPr sz="1400">
                <a:solidFill>
                  <a:schemeClr val="dk1"/>
                </a:solidFill>
                <a:latin typeface="Century Gothic"/>
                <a:ea typeface="Century Gothic"/>
                <a:cs typeface="Century Gothic"/>
                <a:sym typeface="Century Gothic"/>
              </a:defRPr>
            </a:lvl4pPr>
            <a:lvl5pPr marL="0" marR="0" lvl="4" indent="0" algn="r" rtl="0">
              <a:spcBef>
                <a:spcPts val="0"/>
              </a:spcBef>
              <a:buNone/>
              <a:defRPr sz="1400">
                <a:solidFill>
                  <a:schemeClr val="dk1"/>
                </a:solidFill>
                <a:latin typeface="Century Gothic"/>
                <a:ea typeface="Century Gothic"/>
                <a:cs typeface="Century Gothic"/>
                <a:sym typeface="Century Gothic"/>
              </a:defRPr>
            </a:lvl5pPr>
            <a:lvl6pPr marL="0" marR="0" lvl="5" indent="0" algn="r" rtl="0">
              <a:spcBef>
                <a:spcPts val="0"/>
              </a:spcBef>
              <a:buNone/>
              <a:defRPr sz="1400">
                <a:solidFill>
                  <a:schemeClr val="dk1"/>
                </a:solidFill>
                <a:latin typeface="Century Gothic"/>
                <a:ea typeface="Century Gothic"/>
                <a:cs typeface="Century Gothic"/>
                <a:sym typeface="Century Gothic"/>
              </a:defRPr>
            </a:lvl6pPr>
            <a:lvl7pPr marL="0" marR="0" lvl="6" indent="0" algn="r" rtl="0">
              <a:spcBef>
                <a:spcPts val="0"/>
              </a:spcBef>
              <a:buNone/>
              <a:defRPr sz="1400">
                <a:solidFill>
                  <a:schemeClr val="dk1"/>
                </a:solidFill>
                <a:latin typeface="Century Gothic"/>
                <a:ea typeface="Century Gothic"/>
                <a:cs typeface="Century Gothic"/>
                <a:sym typeface="Century Gothic"/>
              </a:defRPr>
            </a:lvl7pPr>
            <a:lvl8pPr marL="0" marR="0" lvl="7" indent="0" algn="r" rtl="0">
              <a:spcBef>
                <a:spcPts val="0"/>
              </a:spcBef>
              <a:buNone/>
              <a:defRPr sz="1400">
                <a:solidFill>
                  <a:schemeClr val="dk1"/>
                </a:solidFill>
                <a:latin typeface="Century Gothic"/>
                <a:ea typeface="Century Gothic"/>
                <a:cs typeface="Century Gothic"/>
                <a:sym typeface="Century Gothic"/>
              </a:defRPr>
            </a:lvl8pPr>
            <a:lvl9pPr marL="0" marR="0" lvl="8" indent="0" algn="r" rtl="0">
              <a:spcBef>
                <a:spcPts val="0"/>
              </a:spcBef>
              <a:buNone/>
              <a:defRPr sz="1400">
                <a:solidFill>
                  <a:schemeClr val="dk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タイトル スライド" type="title">
  <p:cSld name="TITLE">
    <p:spTree>
      <p:nvGrpSpPr>
        <p:cNvPr id="1" name="Shape 20"/>
        <p:cNvGrpSpPr/>
        <p:nvPr/>
      </p:nvGrpSpPr>
      <p:grpSpPr>
        <a:xfrm>
          <a:off x="0" y="0"/>
          <a:ext cx="0" cy="0"/>
          <a:chOff x="0" y="0"/>
          <a:chExt cx="0" cy="0"/>
        </a:xfrm>
      </p:grpSpPr>
      <p:sp>
        <p:nvSpPr>
          <p:cNvPr id="21" name="Google Shape;21;p24"/>
          <p:cNvSpPr txBox="1">
            <a:spLocks noGrp="1"/>
          </p:cNvSpPr>
          <p:nvPr>
            <p:ph type="ctrTitle"/>
          </p:nvPr>
        </p:nvSpPr>
        <p:spPr>
          <a:xfrm>
            <a:off x="1970376" y="1489364"/>
            <a:ext cx="8915399" cy="2262781"/>
          </a:xfrm>
          <a:prstGeom prst="rect">
            <a:avLst/>
          </a:prstGeom>
          <a:noFill/>
          <a:ln>
            <a:noFill/>
          </a:ln>
        </p:spPr>
        <p:txBody>
          <a:bodyPr spcFirstLastPara="1" wrap="square" lIns="91425" tIns="45700" rIns="91425" bIns="45700" anchor="b" anchorCtr="0">
            <a:normAutofit/>
          </a:bodyPr>
          <a:lstStyle>
            <a:lvl1pPr marR="0" lvl="0" algn="l" rtl="0">
              <a:spcBef>
                <a:spcPts val="0"/>
              </a:spcBef>
              <a:spcAft>
                <a:spcPts val="0"/>
              </a:spcAft>
              <a:buClr>
                <a:srgbClr val="262626"/>
              </a:buClr>
              <a:buSzPts val="5400"/>
              <a:buFont typeface="Century Gothic"/>
              <a:buNone/>
              <a:defRPr sz="5400" b="0" i="0" u="none" strike="noStrike" cap="none">
                <a:solidFill>
                  <a:srgbClr val="262626"/>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dk2"/>
                </a:solidFill>
              </a:defRPr>
            </a:lvl2pPr>
            <a:lvl3pPr marR="0" lvl="2" algn="l" rtl="0">
              <a:spcBef>
                <a:spcPts val="0"/>
              </a:spcBef>
              <a:spcAft>
                <a:spcPts val="0"/>
              </a:spcAft>
              <a:buSzPts val="1400"/>
              <a:buNone/>
              <a:defRPr sz="1800" b="0" i="0" u="none" strike="noStrike" cap="none">
                <a:solidFill>
                  <a:schemeClr val="dk2"/>
                </a:solidFill>
              </a:defRPr>
            </a:lvl3pPr>
            <a:lvl4pPr marR="0" lvl="3" algn="l" rtl="0">
              <a:spcBef>
                <a:spcPts val="0"/>
              </a:spcBef>
              <a:spcAft>
                <a:spcPts val="0"/>
              </a:spcAft>
              <a:buSzPts val="1400"/>
              <a:buNone/>
              <a:defRPr sz="1800" b="0" i="0" u="none" strike="noStrike" cap="none">
                <a:solidFill>
                  <a:schemeClr val="dk2"/>
                </a:solidFill>
              </a:defRPr>
            </a:lvl4pPr>
            <a:lvl5pPr marR="0" lvl="4" algn="l" rtl="0">
              <a:spcBef>
                <a:spcPts val="0"/>
              </a:spcBef>
              <a:spcAft>
                <a:spcPts val="0"/>
              </a:spcAft>
              <a:buSzPts val="1400"/>
              <a:buNone/>
              <a:defRPr sz="1800" b="0" i="0" u="none" strike="noStrike" cap="none">
                <a:solidFill>
                  <a:schemeClr val="dk2"/>
                </a:solidFill>
              </a:defRPr>
            </a:lvl5pPr>
            <a:lvl6pPr marR="0" lvl="5" algn="l" rtl="0">
              <a:spcBef>
                <a:spcPts val="0"/>
              </a:spcBef>
              <a:spcAft>
                <a:spcPts val="0"/>
              </a:spcAft>
              <a:buSzPts val="1400"/>
              <a:buNone/>
              <a:defRPr sz="1800" b="0" i="0" u="none" strike="noStrike" cap="none">
                <a:solidFill>
                  <a:schemeClr val="dk2"/>
                </a:solidFill>
              </a:defRPr>
            </a:lvl6pPr>
            <a:lvl7pPr marR="0" lvl="6" algn="l" rtl="0">
              <a:spcBef>
                <a:spcPts val="0"/>
              </a:spcBef>
              <a:spcAft>
                <a:spcPts val="0"/>
              </a:spcAft>
              <a:buSzPts val="1400"/>
              <a:buNone/>
              <a:defRPr sz="1800" b="0" i="0" u="none" strike="noStrike" cap="none">
                <a:solidFill>
                  <a:schemeClr val="dk2"/>
                </a:solidFill>
              </a:defRPr>
            </a:lvl7pPr>
            <a:lvl8pPr marR="0" lvl="7" algn="l" rtl="0">
              <a:spcBef>
                <a:spcPts val="0"/>
              </a:spcBef>
              <a:spcAft>
                <a:spcPts val="0"/>
              </a:spcAft>
              <a:buSzPts val="1400"/>
              <a:buNone/>
              <a:defRPr sz="1800" b="0" i="0" u="none" strike="noStrike" cap="none">
                <a:solidFill>
                  <a:schemeClr val="dk2"/>
                </a:solidFill>
              </a:defRPr>
            </a:lvl8pPr>
            <a:lvl9pPr marR="0" lvl="8" algn="l" rtl="0">
              <a:spcBef>
                <a:spcPts val="0"/>
              </a:spcBef>
              <a:spcAft>
                <a:spcPts val="0"/>
              </a:spcAft>
              <a:buSzPts val="1400"/>
              <a:buNone/>
              <a:defRPr sz="1800" b="0" i="0" u="none" strike="noStrike" cap="none">
                <a:solidFill>
                  <a:schemeClr val="dk2"/>
                </a:solidFill>
              </a:defRPr>
            </a:lvl9pPr>
          </a:lstStyle>
          <a:p>
            <a:endParaRPr/>
          </a:p>
        </p:txBody>
      </p:sp>
      <p:sp>
        <p:nvSpPr>
          <p:cNvPr id="22" name="Google Shape;22;p24"/>
          <p:cNvSpPr txBox="1">
            <a:spLocks noGrp="1"/>
          </p:cNvSpPr>
          <p:nvPr>
            <p:ph type="subTitle" idx="1"/>
          </p:nvPr>
        </p:nvSpPr>
        <p:spPr>
          <a:xfrm>
            <a:off x="1970376" y="3752144"/>
            <a:ext cx="8915399" cy="588948"/>
          </a:xfrm>
          <a:prstGeom prst="rect">
            <a:avLst/>
          </a:prstGeom>
          <a:noFill/>
          <a:ln>
            <a:noFill/>
          </a:ln>
        </p:spPr>
        <p:txBody>
          <a:bodyPr spcFirstLastPara="1" wrap="square" lIns="91425" tIns="45700" rIns="91425" bIns="45700" anchor="t" anchorCtr="0">
            <a:noAutofit/>
          </a:bodyPr>
          <a:lstStyle>
            <a:lvl1pPr marR="0" lvl="0" algn="l" rtl="0">
              <a:spcBef>
                <a:spcPts val="1000"/>
              </a:spcBef>
              <a:spcAft>
                <a:spcPts val="0"/>
              </a:spcAft>
              <a:buClr>
                <a:schemeClr val="accent1"/>
              </a:buClr>
              <a:buSzPts val="1800"/>
              <a:buFont typeface="Noto Sans Symbols"/>
              <a:buNone/>
              <a:defRPr sz="1800" b="0" i="0" u="none" strike="noStrike" cap="none">
                <a:solidFill>
                  <a:srgbClr val="595959"/>
                </a:solidFill>
                <a:latin typeface="Century Gothic"/>
                <a:ea typeface="Century Gothic"/>
                <a:cs typeface="Century Gothic"/>
                <a:sym typeface="Century Gothic"/>
              </a:defRPr>
            </a:lvl1pPr>
            <a:lvl2pPr marR="0" lvl="1" algn="ctr" rtl="0">
              <a:spcBef>
                <a:spcPts val="1000"/>
              </a:spcBef>
              <a:spcAft>
                <a:spcPts val="0"/>
              </a:spcAft>
              <a:buClr>
                <a:schemeClr val="accent1"/>
              </a:buClr>
              <a:buSzPts val="1600"/>
              <a:buFont typeface="Noto Sans Symbols"/>
              <a:buNone/>
              <a:defRPr sz="1600" b="0" i="0" u="none" strike="noStrike" cap="none">
                <a:solidFill>
                  <a:srgbClr val="888888"/>
                </a:solidFill>
                <a:latin typeface="Century Gothic"/>
                <a:ea typeface="Century Gothic"/>
                <a:cs typeface="Century Gothic"/>
                <a:sym typeface="Century Gothic"/>
              </a:defRPr>
            </a:lvl2pPr>
            <a:lvl3pPr marR="0" lvl="2" algn="ctr" rtl="0">
              <a:spcBef>
                <a:spcPts val="1000"/>
              </a:spcBef>
              <a:spcAft>
                <a:spcPts val="0"/>
              </a:spcAft>
              <a:buClr>
                <a:schemeClr val="accent1"/>
              </a:buClr>
              <a:buSzPts val="1400"/>
              <a:buFont typeface="Noto Sans Symbols"/>
              <a:buNone/>
              <a:defRPr sz="1400" b="0" i="0" u="none" strike="noStrike" cap="none">
                <a:solidFill>
                  <a:srgbClr val="888888"/>
                </a:solidFill>
                <a:latin typeface="Century Gothic"/>
                <a:ea typeface="Century Gothic"/>
                <a:cs typeface="Century Gothic"/>
                <a:sym typeface="Century Gothic"/>
              </a:defRPr>
            </a:lvl3pPr>
            <a:lvl4pPr marR="0" lvl="3" algn="ctr" rtl="0">
              <a:spcBef>
                <a:spcPts val="1000"/>
              </a:spcBef>
              <a:spcAft>
                <a:spcPts val="0"/>
              </a:spcAft>
              <a:buClr>
                <a:schemeClr val="accent1"/>
              </a:buClr>
              <a:buSzPts val="1200"/>
              <a:buFont typeface="Noto Sans Symbols"/>
              <a:buNone/>
              <a:defRPr sz="1200" b="0" i="0" u="none" strike="noStrike" cap="none">
                <a:solidFill>
                  <a:srgbClr val="888888"/>
                </a:solidFill>
                <a:latin typeface="Century Gothic"/>
                <a:ea typeface="Century Gothic"/>
                <a:cs typeface="Century Gothic"/>
                <a:sym typeface="Century Gothic"/>
              </a:defRPr>
            </a:lvl4pPr>
            <a:lvl5pPr marR="0" lvl="4" algn="ctr" rtl="0">
              <a:spcBef>
                <a:spcPts val="1000"/>
              </a:spcBef>
              <a:spcAft>
                <a:spcPts val="0"/>
              </a:spcAft>
              <a:buClr>
                <a:schemeClr val="accent1"/>
              </a:buClr>
              <a:buSzPts val="1200"/>
              <a:buFont typeface="Noto Sans Symbols"/>
              <a:buNone/>
              <a:defRPr sz="1200" b="0" i="0" u="none" strike="noStrike" cap="none">
                <a:solidFill>
                  <a:srgbClr val="888888"/>
                </a:solidFill>
                <a:latin typeface="Century Gothic"/>
                <a:ea typeface="Century Gothic"/>
                <a:cs typeface="Century Gothic"/>
                <a:sym typeface="Century Gothic"/>
              </a:defRPr>
            </a:lvl5pPr>
            <a:lvl6pPr marR="0" lvl="5" algn="ctr" rtl="0">
              <a:spcBef>
                <a:spcPts val="1000"/>
              </a:spcBef>
              <a:spcAft>
                <a:spcPts val="0"/>
              </a:spcAft>
              <a:buClr>
                <a:schemeClr val="accent1"/>
              </a:buClr>
              <a:buSzPts val="1200"/>
              <a:buFont typeface="Noto Sans Symbols"/>
              <a:buNone/>
              <a:defRPr sz="1200" b="0" i="0" u="none" strike="noStrike" cap="none">
                <a:solidFill>
                  <a:srgbClr val="888888"/>
                </a:solidFill>
                <a:latin typeface="Century Gothic"/>
                <a:ea typeface="Century Gothic"/>
                <a:cs typeface="Century Gothic"/>
                <a:sym typeface="Century Gothic"/>
              </a:defRPr>
            </a:lvl6pPr>
            <a:lvl7pPr marR="0" lvl="6" algn="ctr" rtl="0">
              <a:spcBef>
                <a:spcPts val="1000"/>
              </a:spcBef>
              <a:spcAft>
                <a:spcPts val="0"/>
              </a:spcAft>
              <a:buClr>
                <a:schemeClr val="accent1"/>
              </a:buClr>
              <a:buSzPts val="1200"/>
              <a:buFont typeface="Noto Sans Symbols"/>
              <a:buNone/>
              <a:defRPr sz="1200" b="0" i="0" u="none" strike="noStrike" cap="none">
                <a:solidFill>
                  <a:srgbClr val="888888"/>
                </a:solidFill>
                <a:latin typeface="Century Gothic"/>
                <a:ea typeface="Century Gothic"/>
                <a:cs typeface="Century Gothic"/>
                <a:sym typeface="Century Gothic"/>
              </a:defRPr>
            </a:lvl7pPr>
            <a:lvl8pPr marR="0" lvl="7" algn="ctr" rtl="0">
              <a:spcBef>
                <a:spcPts val="1000"/>
              </a:spcBef>
              <a:spcAft>
                <a:spcPts val="0"/>
              </a:spcAft>
              <a:buClr>
                <a:schemeClr val="accent1"/>
              </a:buClr>
              <a:buSzPts val="1200"/>
              <a:buFont typeface="Noto Sans Symbols"/>
              <a:buNone/>
              <a:defRPr sz="1200" b="0" i="0" u="none" strike="noStrike" cap="none">
                <a:solidFill>
                  <a:srgbClr val="888888"/>
                </a:solidFill>
                <a:latin typeface="Century Gothic"/>
                <a:ea typeface="Century Gothic"/>
                <a:cs typeface="Century Gothic"/>
                <a:sym typeface="Century Gothic"/>
              </a:defRPr>
            </a:lvl8pPr>
            <a:lvl9pPr marR="0" lvl="8" algn="ctr" rtl="0">
              <a:spcBef>
                <a:spcPts val="1000"/>
              </a:spcBef>
              <a:spcAft>
                <a:spcPts val="0"/>
              </a:spcAft>
              <a:buClr>
                <a:schemeClr val="accent1"/>
              </a:buClr>
              <a:buSzPts val="1200"/>
              <a:buFont typeface="Noto Sans Symbols"/>
              <a:buNone/>
              <a:defRPr sz="1200" b="0" i="0" u="none" strike="noStrike" cap="none">
                <a:solidFill>
                  <a:srgbClr val="888888"/>
                </a:solidFill>
                <a:latin typeface="Century Gothic"/>
                <a:ea typeface="Century Gothic"/>
                <a:cs typeface="Century Gothic"/>
                <a:sym typeface="Century Gothic"/>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21"/>
          <p:cNvSpPr/>
          <p:nvPr/>
        </p:nvSpPr>
        <p:spPr>
          <a:xfrm>
            <a:off x="0" y="0"/>
            <a:ext cx="182880" cy="6858000"/>
          </a:xfrm>
          <a:prstGeom prst="rect">
            <a:avLst/>
          </a:prstGeom>
          <a:solidFill>
            <a:srgbClr val="00A0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1"/>
          <p:cNvSpPr txBox="1"/>
          <p:nvPr/>
        </p:nvSpPr>
        <p:spPr>
          <a:xfrm>
            <a:off x="182880" y="6596390"/>
            <a:ext cx="951152" cy="2616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100" b="0" i="0" u="none" strike="noStrike" cap="none">
                <a:solidFill>
                  <a:srgbClr val="00A0E7"/>
                </a:solidFill>
                <a:latin typeface="Century Gothic"/>
                <a:ea typeface="Century Gothic"/>
                <a:cs typeface="Century Gothic"/>
                <a:sym typeface="Century Gothic"/>
              </a:rPr>
              <a:t>© Ms 2019 -</a:t>
            </a:r>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tool-taro.com/hash/"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hyperlink" Target="https://barcode-place.azurewebsites.net/Barcode/jan" TargetMode="Externa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12"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0.jpg"/><Relationship Id="rId11" Type="http://schemas.openxmlformats.org/officeDocument/2006/relationships/image" Target="../media/image25.png"/><Relationship Id="rId5" Type="http://schemas.openxmlformats.org/officeDocument/2006/relationships/image" Target="../media/image19.png"/><Relationship Id="rId10" Type="http://schemas.openxmlformats.org/officeDocument/2006/relationships/image" Target="../media/image24.png"/><Relationship Id="rId4" Type="http://schemas.openxmlformats.org/officeDocument/2006/relationships/image" Target="../media/image18.png"/><Relationship Id="rId9"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jpg"/><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18" Type="http://schemas.openxmlformats.org/officeDocument/2006/relationships/image" Target="../media/image16.pn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png"/><Relationship Id="rId17" Type="http://schemas.openxmlformats.org/officeDocument/2006/relationships/image" Target="../media/image15.png"/><Relationship Id="rId2" Type="http://schemas.openxmlformats.org/officeDocument/2006/relationships/notesSlide" Target="../notesSlides/notesSlide5.xml"/><Relationship Id="rId16"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5" Type="http://schemas.openxmlformats.org/officeDocument/2006/relationships/image" Target="../media/image1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12.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6"/>
        <p:cNvGrpSpPr/>
        <p:nvPr/>
      </p:nvGrpSpPr>
      <p:grpSpPr>
        <a:xfrm>
          <a:off x="0" y="0"/>
          <a:ext cx="0" cy="0"/>
          <a:chOff x="0" y="0"/>
          <a:chExt cx="0" cy="0"/>
        </a:xfrm>
      </p:grpSpPr>
      <p:sp>
        <p:nvSpPr>
          <p:cNvPr id="27" name="Google Shape;27;p1"/>
          <p:cNvSpPr txBox="1">
            <a:spLocks noGrp="1"/>
          </p:cNvSpPr>
          <p:nvPr>
            <p:ph type="sldNum" idx="12"/>
          </p:nvPr>
        </p:nvSpPr>
        <p:spPr>
          <a:xfrm>
            <a:off x="11412538" y="6524625"/>
            <a:ext cx="779462" cy="26352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a:solidFill>
                  <a:schemeClr val="dk1"/>
                </a:solidFill>
                <a:latin typeface="Century Gothic"/>
                <a:ea typeface="Century Gothic"/>
                <a:cs typeface="Century Gothic"/>
                <a:sym typeface="Century Gothic"/>
              </a:rPr>
              <a:t>1</a:t>
            </a:fld>
            <a:endParaRPr sz="1800">
              <a:solidFill>
                <a:schemeClr val="dk1"/>
              </a:solidFill>
              <a:latin typeface="Century Gothic"/>
              <a:ea typeface="Century Gothic"/>
              <a:cs typeface="Century Gothic"/>
              <a:sym typeface="Century Gothic"/>
            </a:endParaRPr>
          </a:p>
        </p:txBody>
      </p:sp>
      <p:sp>
        <p:nvSpPr>
          <p:cNvPr id="28" name="Google Shape;28;p1"/>
          <p:cNvSpPr txBox="1"/>
          <p:nvPr/>
        </p:nvSpPr>
        <p:spPr>
          <a:xfrm>
            <a:off x="2980528" y="2628825"/>
            <a:ext cx="6230943" cy="800175"/>
          </a:xfrm>
          <a:prstGeom prst="rect">
            <a:avLst/>
          </a:prstGeom>
          <a:noFill/>
          <a:ln>
            <a:noFill/>
          </a:ln>
        </p:spPr>
        <p:txBody>
          <a:bodyPr spcFirstLastPara="1" wrap="square" lIns="91425" tIns="45700" rIns="91425" bIns="45700" anchor="b" anchorCtr="0">
            <a:normAutofit/>
          </a:bodyPr>
          <a:lstStyle/>
          <a:p>
            <a:pPr marL="0" marR="0" lvl="0" indent="0" algn="l" rtl="0">
              <a:spcBef>
                <a:spcPts val="0"/>
              </a:spcBef>
              <a:spcAft>
                <a:spcPts val="0"/>
              </a:spcAft>
              <a:buClr>
                <a:srgbClr val="262626"/>
              </a:buClr>
              <a:buSzPts val="3900"/>
              <a:buFont typeface="Century Gothic"/>
              <a:buNone/>
            </a:pPr>
            <a:r>
              <a:rPr lang="en-US" sz="3900" b="0" cap="none">
                <a:solidFill>
                  <a:srgbClr val="262626"/>
                </a:solidFill>
                <a:latin typeface="Century Gothic"/>
                <a:ea typeface="Century Gothic"/>
                <a:cs typeface="Century Gothic"/>
                <a:sym typeface="Century Gothic"/>
              </a:rPr>
              <a:t>卒ARu	 基本設計書</a:t>
            </a:r>
            <a:endParaRPr sz="3900" b="0" cap="none">
              <a:solidFill>
                <a:srgbClr val="262626"/>
              </a:solidFill>
              <a:latin typeface="Century Gothic"/>
              <a:ea typeface="Century Gothic"/>
              <a:cs typeface="Century Gothic"/>
              <a:sym typeface="Century Gothic"/>
            </a:endParaRPr>
          </a:p>
        </p:txBody>
      </p:sp>
      <p:sp>
        <p:nvSpPr>
          <p:cNvPr id="29" name="Google Shape;29;p1"/>
          <p:cNvSpPr txBox="1"/>
          <p:nvPr/>
        </p:nvSpPr>
        <p:spPr>
          <a:xfrm>
            <a:off x="3046516" y="3598606"/>
            <a:ext cx="5839700" cy="588948"/>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accent1"/>
              </a:buClr>
              <a:buSzPts val="2000"/>
              <a:buFont typeface="Noto Sans Symbols"/>
              <a:buNone/>
            </a:pPr>
            <a:r>
              <a:rPr lang="en-US" sz="2000">
                <a:solidFill>
                  <a:srgbClr val="595959"/>
                </a:solidFill>
                <a:latin typeface="Century Gothic"/>
                <a:ea typeface="Century Gothic"/>
                <a:cs typeface="Century Gothic"/>
                <a:sym typeface="Century Gothic"/>
              </a:rPr>
              <a:t>Ver2.00   Date 2020/07/10</a:t>
            </a:r>
            <a:endParaRPr sz="2000">
              <a:solidFill>
                <a:srgbClr val="595959"/>
              </a:solidFill>
              <a:latin typeface="Century Gothic"/>
              <a:ea typeface="Century Gothic"/>
              <a:cs typeface="Century Gothic"/>
              <a:sym typeface="Century Gothic"/>
            </a:endParaRPr>
          </a:p>
        </p:txBody>
      </p:sp>
      <p:sp>
        <p:nvSpPr>
          <p:cNvPr id="30" name="Google Shape;30;p1"/>
          <p:cNvSpPr txBox="1"/>
          <p:nvPr/>
        </p:nvSpPr>
        <p:spPr>
          <a:xfrm>
            <a:off x="5186399" y="4756968"/>
            <a:ext cx="2205698"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a:solidFill>
                  <a:schemeClr val="dk1"/>
                </a:solidFill>
                <a:latin typeface="Century Gothic"/>
                <a:ea typeface="Century Gothic"/>
                <a:cs typeface="Century Gothic"/>
                <a:sym typeface="Century Gothic"/>
              </a:rPr>
              <a:t>株式会社 Ms</a:t>
            </a:r>
            <a:endParaRPr sz="2800">
              <a:solidFill>
                <a:schemeClr val="dk1"/>
              </a:solidFill>
              <a:latin typeface="Century Gothic"/>
              <a:ea typeface="Century Gothic"/>
              <a:cs typeface="Century Gothic"/>
              <a:sym typeface="Century Gothic"/>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10"/>
          <p:cNvSpPr txBox="1">
            <a:spLocks noGrp="1"/>
          </p:cNvSpPr>
          <p:nvPr>
            <p:ph type="title"/>
          </p:nvPr>
        </p:nvSpPr>
        <p:spPr>
          <a:xfrm>
            <a:off x="193964" y="41560"/>
            <a:ext cx="9439563" cy="424169"/>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262626"/>
              </a:buClr>
              <a:buSzPts val="2400"/>
              <a:buFont typeface="Century Gothic"/>
              <a:buNone/>
            </a:pPr>
            <a:r>
              <a:rPr lang="en-US"/>
              <a:t>3. DynamoDBの場合のレイアウト</a:t>
            </a:r>
            <a:endParaRPr/>
          </a:p>
        </p:txBody>
      </p:sp>
      <p:sp>
        <p:nvSpPr>
          <p:cNvPr id="218" name="Google Shape;218;p10"/>
          <p:cNvSpPr txBox="1">
            <a:spLocks noGrp="1"/>
          </p:cNvSpPr>
          <p:nvPr>
            <p:ph type="body" idx="1"/>
          </p:nvPr>
        </p:nvSpPr>
        <p:spPr>
          <a:xfrm>
            <a:off x="275149" y="548856"/>
            <a:ext cx="5588323" cy="424169"/>
          </a:xfrm>
          <a:prstGeom prst="rect">
            <a:avLst/>
          </a:prstGeom>
          <a:noFill/>
          <a:ln>
            <a:noFill/>
          </a:ln>
        </p:spPr>
        <p:txBody>
          <a:bodyPr spcFirstLastPara="1" wrap="square" lIns="91425" tIns="45700" rIns="91425" bIns="45700" anchor="t" anchorCtr="0">
            <a:noAutofit/>
          </a:bodyPr>
          <a:lstStyle/>
          <a:p>
            <a:pPr marL="342900" lvl="0" indent="-342900" algn="l" rtl="0">
              <a:spcBef>
                <a:spcPts val="0"/>
              </a:spcBef>
              <a:spcAft>
                <a:spcPts val="0"/>
              </a:spcAft>
              <a:buClr>
                <a:srgbClr val="00A0E7"/>
              </a:buClr>
              <a:buSzPts val="1800"/>
              <a:buFont typeface="Noto Sans Symbols"/>
              <a:buChar char="⮚"/>
            </a:pPr>
            <a:r>
              <a:rPr lang="en-US"/>
              <a:t>テーブルレイアウト  msaralubum</a:t>
            </a:r>
            <a:endParaRPr/>
          </a:p>
        </p:txBody>
      </p:sp>
      <p:sp>
        <p:nvSpPr>
          <p:cNvPr id="219" name="Google Shape;219;p10"/>
          <p:cNvSpPr txBox="1">
            <a:spLocks noGrp="1"/>
          </p:cNvSpPr>
          <p:nvPr>
            <p:ph type="sldNum" idx="12"/>
          </p:nvPr>
        </p:nvSpPr>
        <p:spPr>
          <a:xfrm>
            <a:off x="11248411" y="6525338"/>
            <a:ext cx="779767" cy="263389"/>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t>10</a:t>
            </a:fld>
            <a:endParaRPr/>
          </a:p>
        </p:txBody>
      </p:sp>
      <p:sp>
        <p:nvSpPr>
          <p:cNvPr id="220" name="Google Shape;220;p10"/>
          <p:cNvSpPr txBox="1"/>
          <p:nvPr/>
        </p:nvSpPr>
        <p:spPr>
          <a:xfrm>
            <a:off x="593021" y="4629719"/>
            <a:ext cx="11005958" cy="156966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a:solidFill>
                  <a:schemeClr val="dk1"/>
                </a:solidFill>
                <a:latin typeface="Century Gothic"/>
                <a:ea typeface="Century Gothic"/>
                <a:cs typeface="Century Gothic"/>
                <a:sym typeface="Century Gothic"/>
              </a:rPr>
              <a:t>【movieIDの作り方】</a:t>
            </a:r>
            <a:br>
              <a:rPr lang="en-US" sz="1200">
                <a:solidFill>
                  <a:schemeClr val="dk1"/>
                </a:solidFill>
                <a:latin typeface="Century Gothic"/>
                <a:ea typeface="Century Gothic"/>
                <a:cs typeface="Century Gothic"/>
                <a:sym typeface="Century Gothic"/>
              </a:rPr>
            </a:br>
            <a:endParaRPr sz="1200">
              <a:solidFill>
                <a:schemeClr val="dk1"/>
              </a:solidFill>
              <a:latin typeface="Century Gothic"/>
              <a:ea typeface="Century Gothic"/>
              <a:cs typeface="Century Gothic"/>
              <a:sym typeface="Century Gothic"/>
            </a:endParaRPr>
          </a:p>
          <a:p>
            <a:pPr marL="0" marR="0" lvl="0" indent="0" algn="l" rtl="0">
              <a:spcBef>
                <a:spcPts val="0"/>
              </a:spcBef>
              <a:spcAft>
                <a:spcPts val="0"/>
              </a:spcAft>
              <a:buNone/>
            </a:pPr>
            <a:r>
              <a:rPr lang="en-US" sz="1200">
                <a:solidFill>
                  <a:schemeClr val="dk1"/>
                </a:solidFill>
                <a:latin typeface="Century Gothic"/>
                <a:ea typeface="Century Gothic"/>
                <a:cs typeface="Century Gothic"/>
                <a:sym typeface="Century Gothic"/>
              </a:rPr>
              <a:t>movieId :  ‘X’+  Hash値</a:t>
            </a:r>
            <a:endParaRPr sz="1200">
              <a:solidFill>
                <a:schemeClr val="dk1"/>
              </a:solidFill>
              <a:latin typeface="Century Gothic"/>
              <a:ea typeface="Century Gothic"/>
              <a:cs typeface="Century Gothic"/>
              <a:sym typeface="Century Gothic"/>
            </a:endParaRPr>
          </a:p>
          <a:p>
            <a:pPr marL="0" marR="0" lvl="0" indent="0" algn="l" rtl="0">
              <a:spcBef>
                <a:spcPts val="0"/>
              </a:spcBef>
              <a:spcAft>
                <a:spcPts val="0"/>
              </a:spcAft>
              <a:buNone/>
            </a:pPr>
            <a:r>
              <a:rPr lang="en-US" sz="1200">
                <a:solidFill>
                  <a:schemeClr val="dk1"/>
                </a:solidFill>
                <a:latin typeface="Century Gothic"/>
                <a:ea typeface="Century Gothic"/>
                <a:cs typeface="Century Gothic"/>
                <a:sym typeface="Century Gothic"/>
              </a:rPr>
              <a:t>  ※ Hash値の作り方</a:t>
            </a:r>
            <a:br>
              <a:rPr lang="en-US" sz="1200">
                <a:solidFill>
                  <a:schemeClr val="dk1"/>
                </a:solidFill>
                <a:latin typeface="Century Gothic"/>
                <a:ea typeface="Century Gothic"/>
                <a:cs typeface="Century Gothic"/>
                <a:sym typeface="Century Gothic"/>
              </a:rPr>
            </a:br>
            <a:r>
              <a:rPr lang="en-US" sz="1200">
                <a:solidFill>
                  <a:schemeClr val="dk1"/>
                </a:solidFill>
                <a:latin typeface="Century Gothic"/>
                <a:ea typeface="Century Gothic"/>
                <a:cs typeface="Century Gothic"/>
                <a:sym typeface="Century Gothic"/>
              </a:rPr>
              <a:t>     作成日付時間＋A＋########(8桁）＋I +####（4桁）例： 201910071328A13100018I0001 SHA1</a:t>
            </a:r>
            <a:br>
              <a:rPr lang="en-US" sz="1200">
                <a:solidFill>
                  <a:schemeClr val="dk1"/>
                </a:solidFill>
                <a:latin typeface="Century Gothic"/>
                <a:ea typeface="Century Gothic"/>
                <a:cs typeface="Century Gothic"/>
                <a:sym typeface="Century Gothic"/>
              </a:rPr>
            </a:br>
            <a:br>
              <a:rPr lang="en-US" sz="1200">
                <a:solidFill>
                  <a:schemeClr val="dk1"/>
                </a:solidFill>
                <a:latin typeface="Century Gothic"/>
                <a:ea typeface="Century Gothic"/>
                <a:cs typeface="Century Gothic"/>
                <a:sym typeface="Century Gothic"/>
              </a:rPr>
            </a:br>
            <a:r>
              <a:rPr lang="en-US" sz="1200" u="sng">
                <a:solidFill>
                  <a:schemeClr val="dk1"/>
                </a:solidFill>
                <a:latin typeface="Century Gothic"/>
                <a:ea typeface="Century Gothic"/>
                <a:cs typeface="Century Gothic"/>
                <a:sym typeface="Century Gothic"/>
                <a:hlinkClick r:id="rId3"/>
              </a:rPr>
              <a:t>https://tool-taro.com/hash/</a:t>
            </a:r>
            <a:br>
              <a:rPr lang="en-US" sz="1200">
                <a:solidFill>
                  <a:schemeClr val="dk1"/>
                </a:solidFill>
                <a:latin typeface="Century Gothic"/>
                <a:ea typeface="Century Gothic"/>
                <a:cs typeface="Century Gothic"/>
                <a:sym typeface="Century Gothic"/>
              </a:rPr>
            </a:br>
            <a:endParaRPr sz="1200">
              <a:solidFill>
                <a:schemeClr val="dk1"/>
              </a:solidFill>
              <a:latin typeface="Century Gothic"/>
              <a:ea typeface="Century Gothic"/>
              <a:cs typeface="Century Gothic"/>
              <a:sym typeface="Century Gothic"/>
            </a:endParaRPr>
          </a:p>
        </p:txBody>
      </p:sp>
      <p:sp>
        <p:nvSpPr>
          <p:cNvPr id="221" name="Google Shape;221;p10"/>
          <p:cNvSpPr/>
          <p:nvPr/>
        </p:nvSpPr>
        <p:spPr>
          <a:xfrm>
            <a:off x="551208" y="931897"/>
            <a:ext cx="11219614" cy="32316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a:solidFill>
                  <a:schemeClr val="dk1"/>
                </a:solidFill>
                <a:latin typeface="Century Gothic"/>
                <a:ea typeface="Century Gothic"/>
                <a:cs typeface="Century Gothic"/>
                <a:sym typeface="Century Gothic"/>
              </a:rPr>
              <a:t>{</a:t>
            </a:r>
            <a:endParaRPr/>
          </a:p>
          <a:p>
            <a:pPr marL="0" marR="0" lvl="0" indent="0" algn="l" rtl="0">
              <a:spcBef>
                <a:spcPts val="0"/>
              </a:spcBef>
              <a:spcAft>
                <a:spcPts val="0"/>
              </a:spcAft>
              <a:buNone/>
            </a:pPr>
            <a:r>
              <a:rPr lang="en-US" sz="1200">
                <a:solidFill>
                  <a:schemeClr val="dk1"/>
                </a:solidFill>
                <a:latin typeface="Century Gothic"/>
                <a:ea typeface="Century Gothic"/>
                <a:cs typeface="Century Gothic"/>
                <a:sym typeface="Century Gothic"/>
              </a:rPr>
              <a:t>    “albumid”: &lt;アルバムID&gt;,     </a:t>
            </a:r>
            <a:br>
              <a:rPr lang="en-US" sz="1200">
                <a:solidFill>
                  <a:schemeClr val="dk1"/>
                </a:solidFill>
                <a:latin typeface="Century Gothic"/>
                <a:ea typeface="Century Gothic"/>
                <a:cs typeface="Century Gothic"/>
                <a:sym typeface="Century Gothic"/>
              </a:rPr>
            </a:br>
            <a:r>
              <a:rPr lang="en-US" sz="1200">
                <a:solidFill>
                  <a:schemeClr val="dk1"/>
                </a:solidFill>
                <a:latin typeface="Century Gothic"/>
                <a:ea typeface="Century Gothic"/>
                <a:cs typeface="Century Gothic"/>
                <a:sym typeface="Century Gothic"/>
              </a:rPr>
              <a:t>                ※都道府県CD＋分類＋4桁＋Check Digit   （JAN短縮コード）</a:t>
            </a:r>
            <a:r>
              <a:rPr lang="en-US" sz="1200" u="sng">
                <a:solidFill>
                  <a:schemeClr val="dk1"/>
                </a:solidFill>
                <a:latin typeface="Century Gothic"/>
                <a:ea typeface="Century Gothic"/>
                <a:cs typeface="Century Gothic"/>
                <a:sym typeface="Century Gothic"/>
                <a:hlinkClick r:id="rId4"/>
              </a:rPr>
              <a:t> https://barcode-place.azurewebsites.net/Barcode/jan</a:t>
            </a:r>
            <a:r>
              <a:rPr lang="en-US" sz="1200">
                <a:solidFill>
                  <a:schemeClr val="dk1"/>
                </a:solidFill>
                <a:latin typeface="Century Gothic"/>
                <a:ea typeface="Century Gothic"/>
                <a:cs typeface="Century Gothic"/>
                <a:sym typeface="Century Gothic"/>
              </a:rPr>
              <a:t> </a:t>
            </a:r>
            <a:br>
              <a:rPr lang="en-US" sz="1200">
                <a:solidFill>
                  <a:schemeClr val="dk1"/>
                </a:solidFill>
                <a:latin typeface="Century Gothic"/>
                <a:ea typeface="Century Gothic"/>
                <a:cs typeface="Century Gothic"/>
                <a:sym typeface="Century Gothic"/>
              </a:rPr>
            </a:br>
            <a:r>
              <a:rPr lang="en-US" sz="1200">
                <a:solidFill>
                  <a:schemeClr val="dk1"/>
                </a:solidFill>
                <a:latin typeface="Century Gothic"/>
                <a:ea typeface="Century Gothic"/>
                <a:cs typeface="Century Gothic"/>
                <a:sym typeface="Century Gothic"/>
              </a:rPr>
              <a:t>                   分類  1: 幼稚園、保育園  2: 小学校  3: 中学校 4: 高等学校 5: 大学 6: 高専、専門学校など 9: その他 </a:t>
            </a:r>
            <a:endParaRPr sz="1200">
              <a:solidFill>
                <a:schemeClr val="dk1"/>
              </a:solidFill>
              <a:latin typeface="Century Gothic"/>
              <a:ea typeface="Century Gothic"/>
              <a:cs typeface="Century Gothic"/>
              <a:sym typeface="Century Gothic"/>
            </a:endParaRPr>
          </a:p>
          <a:p>
            <a:pPr marL="0" marR="0" lvl="0" indent="0" algn="l" rtl="0">
              <a:spcBef>
                <a:spcPts val="0"/>
              </a:spcBef>
              <a:spcAft>
                <a:spcPts val="0"/>
              </a:spcAft>
              <a:buNone/>
            </a:pPr>
            <a:r>
              <a:rPr lang="en-US" sz="1200">
                <a:solidFill>
                  <a:schemeClr val="dk1"/>
                </a:solidFill>
                <a:latin typeface="Century Gothic"/>
                <a:ea typeface="Century Gothic"/>
                <a:cs typeface="Century Gothic"/>
                <a:sym typeface="Century Gothic"/>
              </a:rPr>
              <a:t>    “description": &lt;Message&gt;,</a:t>
            </a:r>
            <a:endParaRPr/>
          </a:p>
          <a:p>
            <a:pPr marL="0" marR="0" lvl="0" indent="0" algn="l" rtl="0">
              <a:spcBef>
                <a:spcPts val="0"/>
              </a:spcBef>
              <a:spcAft>
                <a:spcPts val="0"/>
              </a:spcAft>
              <a:buNone/>
            </a:pPr>
            <a:r>
              <a:rPr lang="en-US" sz="1200">
                <a:solidFill>
                  <a:schemeClr val="dk1"/>
                </a:solidFill>
                <a:latin typeface="Century Gothic"/>
                <a:ea typeface="Century Gothic"/>
                <a:cs typeface="Century Gothic"/>
                <a:sym typeface="Century Gothic"/>
              </a:rPr>
              <a:t>    "data": {</a:t>
            </a:r>
            <a:endParaRPr/>
          </a:p>
          <a:p>
            <a:pPr marL="0" marR="0" lvl="0" indent="0" algn="l" rtl="0">
              <a:spcBef>
                <a:spcPts val="0"/>
              </a:spcBef>
              <a:spcAft>
                <a:spcPts val="0"/>
              </a:spcAft>
              <a:buNone/>
            </a:pPr>
            <a:r>
              <a:rPr lang="en-US" sz="1200">
                <a:solidFill>
                  <a:schemeClr val="dk1"/>
                </a:solidFill>
                <a:latin typeface="Century Gothic"/>
                <a:ea typeface="Century Gothic"/>
                <a:cs typeface="Century Gothic"/>
                <a:sym typeface="Century Gothic"/>
              </a:rPr>
              <a:t>        “xml_file”: &lt;URL to download xml file&gt;,  ※マッチ画像のメタ情報</a:t>
            </a:r>
            <a:endParaRPr sz="1200">
              <a:solidFill>
                <a:schemeClr val="dk1"/>
              </a:solidFill>
              <a:latin typeface="Century Gothic"/>
              <a:ea typeface="Century Gothic"/>
              <a:cs typeface="Century Gothic"/>
              <a:sym typeface="Century Gothic"/>
            </a:endParaRPr>
          </a:p>
          <a:p>
            <a:pPr marL="0" marR="0" lvl="0" indent="0" algn="l" rtl="0">
              <a:spcBef>
                <a:spcPts val="0"/>
              </a:spcBef>
              <a:spcAft>
                <a:spcPts val="0"/>
              </a:spcAft>
              <a:buNone/>
            </a:pPr>
            <a:r>
              <a:rPr lang="en-US" sz="1200">
                <a:solidFill>
                  <a:schemeClr val="dk1"/>
                </a:solidFill>
                <a:latin typeface="Century Gothic"/>
                <a:ea typeface="Century Gothic"/>
                <a:cs typeface="Century Gothic"/>
                <a:sym typeface="Century Gothic"/>
              </a:rPr>
              <a:t>        “dat_file”: &lt;URL to download dat file&gt;,  ※ マッチ画像</a:t>
            </a:r>
            <a:endParaRPr sz="1200">
              <a:solidFill>
                <a:schemeClr val="dk1"/>
              </a:solidFill>
              <a:latin typeface="Century Gothic"/>
              <a:ea typeface="Century Gothic"/>
              <a:cs typeface="Century Gothic"/>
              <a:sym typeface="Century Gothic"/>
            </a:endParaRPr>
          </a:p>
          <a:p>
            <a:pPr marL="0" marR="0" lvl="0" indent="0" algn="l" rtl="0">
              <a:spcBef>
                <a:spcPts val="0"/>
              </a:spcBef>
              <a:spcAft>
                <a:spcPts val="0"/>
              </a:spcAft>
              <a:buNone/>
            </a:pPr>
            <a:r>
              <a:rPr lang="en-US" sz="1200">
                <a:solidFill>
                  <a:schemeClr val="dk1"/>
                </a:solidFill>
                <a:latin typeface="Century Gothic"/>
                <a:ea typeface="Century Gothic"/>
                <a:cs typeface="Century Gothic"/>
                <a:sym typeface="Century Gothic"/>
              </a:rPr>
              <a:t>    }</a:t>
            </a:r>
            <a:endParaRPr/>
          </a:p>
          <a:p>
            <a:pPr marL="0" marR="0" lvl="0" indent="0" algn="l" rtl="0">
              <a:spcBef>
                <a:spcPts val="0"/>
              </a:spcBef>
              <a:spcAft>
                <a:spcPts val="0"/>
              </a:spcAft>
              <a:buNone/>
            </a:pPr>
            <a:r>
              <a:rPr lang="en-US" sz="1200">
                <a:solidFill>
                  <a:schemeClr val="dk1"/>
                </a:solidFill>
                <a:latin typeface="Century Gothic"/>
                <a:ea typeface="Century Gothic"/>
                <a:cs typeface="Century Gothic"/>
                <a:sym typeface="Century Gothic"/>
              </a:rPr>
              <a:t>    "album": {</a:t>
            </a:r>
            <a:endParaRPr/>
          </a:p>
          <a:p>
            <a:pPr marL="0" marR="0" lvl="0" indent="0" algn="l" rtl="0">
              <a:spcBef>
                <a:spcPts val="0"/>
              </a:spcBef>
              <a:spcAft>
                <a:spcPts val="0"/>
              </a:spcAft>
              <a:buNone/>
            </a:pPr>
            <a:r>
              <a:rPr lang="en-US" sz="1200">
                <a:solidFill>
                  <a:schemeClr val="dk1"/>
                </a:solidFill>
                <a:latin typeface="Century Gothic"/>
                <a:ea typeface="Century Gothic"/>
                <a:cs typeface="Century Gothic"/>
                <a:sym typeface="Century Gothic"/>
              </a:rPr>
              <a:t>        &lt;movieId&gt;: &lt;videoURL1    base64でエンコードして格納&gt;,</a:t>
            </a:r>
            <a:endParaRPr/>
          </a:p>
          <a:p>
            <a:pPr marL="0" marR="0" lvl="0" indent="0" algn="l" rtl="0">
              <a:spcBef>
                <a:spcPts val="0"/>
              </a:spcBef>
              <a:spcAft>
                <a:spcPts val="0"/>
              </a:spcAft>
              <a:buNone/>
            </a:pPr>
            <a:r>
              <a:rPr lang="en-US" sz="1200">
                <a:solidFill>
                  <a:schemeClr val="dk1"/>
                </a:solidFill>
                <a:latin typeface="Century Gothic"/>
                <a:ea typeface="Century Gothic"/>
                <a:cs typeface="Century Gothic"/>
                <a:sym typeface="Century Gothic"/>
              </a:rPr>
              <a:t>        &lt;movieId&gt;: &lt;videoURL2&gt;,</a:t>
            </a:r>
            <a:endParaRPr/>
          </a:p>
          <a:p>
            <a:pPr marL="0" marR="0" lvl="0" indent="0" algn="l" rtl="0">
              <a:spcBef>
                <a:spcPts val="0"/>
              </a:spcBef>
              <a:spcAft>
                <a:spcPts val="0"/>
              </a:spcAft>
              <a:buNone/>
            </a:pPr>
            <a:r>
              <a:rPr lang="en-US" sz="1200">
                <a:solidFill>
                  <a:schemeClr val="dk1"/>
                </a:solidFill>
                <a:latin typeface="Century Gothic"/>
                <a:ea typeface="Century Gothic"/>
                <a:cs typeface="Century Gothic"/>
                <a:sym typeface="Century Gothic"/>
              </a:rPr>
              <a:t>        &lt;movieId&gt;: &lt;videoURL3&gt;,</a:t>
            </a:r>
            <a:endParaRPr/>
          </a:p>
          <a:p>
            <a:pPr marL="0" marR="0" lvl="0" indent="0" algn="l" rtl="0">
              <a:spcBef>
                <a:spcPts val="0"/>
              </a:spcBef>
              <a:spcAft>
                <a:spcPts val="0"/>
              </a:spcAft>
              <a:buNone/>
            </a:pPr>
            <a:r>
              <a:rPr lang="en-US" sz="1200">
                <a:solidFill>
                  <a:schemeClr val="dk1"/>
                </a:solidFill>
                <a:latin typeface="Century Gothic"/>
                <a:ea typeface="Century Gothic"/>
                <a:cs typeface="Century Gothic"/>
                <a:sym typeface="Century Gothic"/>
              </a:rPr>
              <a:t>        ...</a:t>
            </a:r>
            <a:endParaRPr/>
          </a:p>
          <a:p>
            <a:pPr marL="0" marR="0" lvl="0" indent="0" algn="l" rtl="0">
              <a:spcBef>
                <a:spcPts val="0"/>
              </a:spcBef>
              <a:spcAft>
                <a:spcPts val="0"/>
              </a:spcAft>
              <a:buNone/>
            </a:pPr>
            <a:r>
              <a:rPr lang="en-US" sz="1200">
                <a:solidFill>
                  <a:schemeClr val="dk1"/>
                </a:solidFill>
                <a:latin typeface="Century Gothic"/>
                <a:ea typeface="Century Gothic"/>
                <a:cs typeface="Century Gothic"/>
                <a:sym typeface="Century Gothic"/>
              </a:rPr>
              <a:t>    },</a:t>
            </a:r>
            <a:endParaRPr/>
          </a:p>
          <a:p>
            <a:pPr marL="0" marR="0" lvl="0" indent="0" algn="l" rtl="0">
              <a:spcBef>
                <a:spcPts val="0"/>
              </a:spcBef>
              <a:spcAft>
                <a:spcPts val="0"/>
              </a:spcAft>
              <a:buNone/>
            </a:pPr>
            <a:r>
              <a:rPr lang="en-US" sz="1200">
                <a:solidFill>
                  <a:schemeClr val="dk1"/>
                </a:solidFill>
                <a:latin typeface="Century Gothic"/>
                <a:ea typeface="Century Gothic"/>
                <a:cs typeface="Century Gothic"/>
                <a:sym typeface="Century Gothic"/>
              </a:rPr>
              <a:t>    updatetime:&lt;update time&gt;    ※ 書式 ISO8601準拠  2019-10-10T12:00:00+09:00</a:t>
            </a:r>
            <a:endParaRPr/>
          </a:p>
          <a:p>
            <a:pPr marL="0" marR="0" lvl="0" indent="0" algn="l" rtl="0">
              <a:spcBef>
                <a:spcPts val="0"/>
              </a:spcBef>
              <a:spcAft>
                <a:spcPts val="0"/>
              </a:spcAft>
              <a:buNone/>
            </a:pPr>
            <a:r>
              <a:rPr lang="en-US" sz="1200">
                <a:solidFill>
                  <a:schemeClr val="dk1"/>
                </a:solidFill>
                <a:latin typeface="Century Gothic"/>
                <a:ea typeface="Century Gothic"/>
                <a:cs typeface="Century Gothic"/>
                <a:sym typeface="Century Gothic"/>
              </a:rPr>
              <a:t>}</a:t>
            </a:r>
            <a:endParaRPr sz="1200">
              <a:solidFill>
                <a:schemeClr val="dk1"/>
              </a:solidFill>
              <a:latin typeface="Century Gothic"/>
              <a:ea typeface="Century Gothic"/>
              <a:cs typeface="Century Gothic"/>
              <a:sym typeface="Century Gothic"/>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11"/>
          <p:cNvSpPr txBox="1">
            <a:spLocks noGrp="1"/>
          </p:cNvSpPr>
          <p:nvPr>
            <p:ph type="title"/>
          </p:nvPr>
        </p:nvSpPr>
        <p:spPr>
          <a:xfrm>
            <a:off x="193964" y="41560"/>
            <a:ext cx="9439563" cy="424169"/>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262626"/>
              </a:buClr>
              <a:buSzPts val="2400"/>
              <a:buFont typeface="Century Gothic"/>
              <a:buNone/>
            </a:pPr>
            <a:r>
              <a:rPr lang="en-US"/>
              <a:t>4. API仕様  アルバム情報を取得する</a:t>
            </a:r>
            <a:endParaRPr/>
          </a:p>
        </p:txBody>
      </p:sp>
      <p:sp>
        <p:nvSpPr>
          <p:cNvPr id="227" name="Google Shape;227;p11"/>
          <p:cNvSpPr txBox="1">
            <a:spLocks noGrp="1"/>
          </p:cNvSpPr>
          <p:nvPr>
            <p:ph type="body" idx="1"/>
          </p:nvPr>
        </p:nvSpPr>
        <p:spPr>
          <a:xfrm>
            <a:off x="344517" y="657722"/>
            <a:ext cx="11753029" cy="5867615"/>
          </a:xfrm>
          <a:prstGeom prst="rect">
            <a:avLst/>
          </a:prstGeom>
          <a:noFill/>
          <a:ln>
            <a:noFill/>
          </a:ln>
        </p:spPr>
        <p:txBody>
          <a:bodyPr spcFirstLastPara="1" wrap="square" lIns="91425" tIns="45700" rIns="91425" bIns="45700" anchor="t" anchorCtr="0">
            <a:noAutofit/>
          </a:bodyPr>
          <a:lstStyle/>
          <a:p>
            <a:pPr marL="342900" lvl="0" indent="-342900" algn="l" rtl="0">
              <a:spcBef>
                <a:spcPts val="0"/>
              </a:spcBef>
              <a:spcAft>
                <a:spcPts val="0"/>
              </a:spcAft>
              <a:buClr>
                <a:srgbClr val="00A0E7"/>
              </a:buClr>
              <a:buSzPts val="1800"/>
              <a:buFont typeface="Noto Sans Symbols"/>
              <a:buChar char="⮚"/>
            </a:pPr>
            <a:r>
              <a:rPr lang="en-US"/>
              <a:t>アルバム情報を取得する。</a:t>
            </a:r>
            <a:endParaRPr/>
          </a:p>
          <a:p>
            <a:pPr marL="342900" lvl="0" indent="-342900" algn="l" rtl="0">
              <a:spcBef>
                <a:spcPts val="1000"/>
              </a:spcBef>
              <a:spcAft>
                <a:spcPts val="0"/>
              </a:spcAft>
              <a:buClr>
                <a:srgbClr val="00A0E7"/>
              </a:buClr>
              <a:buSzPts val="1800"/>
              <a:buFont typeface="Noto Sans Symbols"/>
              <a:buChar char="⮚"/>
            </a:pPr>
            <a:r>
              <a:rPr lang="en-US"/>
              <a:t>GET  /api/v1/album/{albumId}?downloadtime={downloadtime}</a:t>
            </a:r>
            <a:endParaRPr/>
          </a:p>
          <a:p>
            <a:pPr marL="342900" lvl="0" indent="-342900" algn="l" rtl="0">
              <a:spcBef>
                <a:spcPts val="1000"/>
              </a:spcBef>
              <a:spcAft>
                <a:spcPts val="0"/>
              </a:spcAft>
              <a:buClr>
                <a:srgbClr val="00A0E7"/>
              </a:buClr>
              <a:buSzPts val="1800"/>
              <a:buFont typeface="Noto Sans Symbols"/>
              <a:buChar char="⮚"/>
            </a:pPr>
            <a:r>
              <a:rPr lang="en-US"/>
              <a:t>Response:</a:t>
            </a:r>
            <a:endParaRPr/>
          </a:p>
          <a:p>
            <a:pPr marL="800100" lvl="1" indent="-342900" algn="l" rtl="0">
              <a:spcBef>
                <a:spcPts val="1000"/>
              </a:spcBef>
              <a:spcAft>
                <a:spcPts val="0"/>
              </a:spcAft>
              <a:buSzPts val="1600"/>
              <a:buChar char="⮚"/>
            </a:pPr>
            <a:r>
              <a:rPr lang="en-US"/>
              <a:t>resoinseCode :</a:t>
            </a:r>
            <a:endParaRPr/>
          </a:p>
          <a:p>
            <a:pPr marL="800100" lvl="1" indent="-241300" algn="l" rtl="0">
              <a:spcBef>
                <a:spcPts val="1000"/>
              </a:spcBef>
              <a:spcAft>
                <a:spcPts val="0"/>
              </a:spcAft>
              <a:buSzPts val="1600"/>
              <a:buNone/>
            </a:pPr>
            <a:endParaRPr/>
          </a:p>
          <a:p>
            <a:pPr marL="800100" lvl="1" indent="-241300" algn="l" rtl="0">
              <a:spcBef>
                <a:spcPts val="1000"/>
              </a:spcBef>
              <a:spcAft>
                <a:spcPts val="0"/>
              </a:spcAft>
              <a:buSzPts val="1600"/>
              <a:buNone/>
            </a:pPr>
            <a:endParaRPr/>
          </a:p>
          <a:p>
            <a:pPr marL="800100" lvl="1" indent="-241300" algn="l" rtl="0">
              <a:spcBef>
                <a:spcPts val="1000"/>
              </a:spcBef>
              <a:spcAft>
                <a:spcPts val="0"/>
              </a:spcAft>
              <a:buSzPts val="1600"/>
              <a:buNone/>
            </a:pPr>
            <a:endParaRPr/>
          </a:p>
          <a:p>
            <a:pPr marL="800100" lvl="1" indent="-342900" algn="l" rtl="0">
              <a:spcBef>
                <a:spcPts val="1000"/>
              </a:spcBef>
              <a:spcAft>
                <a:spcPts val="0"/>
              </a:spcAft>
              <a:buSzPts val="1600"/>
              <a:buChar char="⮚"/>
            </a:pPr>
            <a:r>
              <a:rPr lang="en-US"/>
              <a:t>headders : { context-type : “application/json ; charset-=utf-8” , message: “&lt;function message&gt;” }</a:t>
            </a:r>
            <a:endParaRPr/>
          </a:p>
          <a:p>
            <a:pPr marL="800100" lvl="1" indent="-342900" algn="l" rtl="0">
              <a:spcBef>
                <a:spcPts val="1000"/>
              </a:spcBef>
              <a:spcAft>
                <a:spcPts val="0"/>
              </a:spcAft>
              <a:buSzPts val="1600"/>
              <a:buChar char="⮚"/>
            </a:pPr>
            <a:r>
              <a:rPr lang="en-US"/>
              <a:t>body : </a:t>
            </a:r>
            <a:br>
              <a:rPr lang="en-US"/>
            </a:br>
            <a:endParaRPr/>
          </a:p>
          <a:p>
            <a:pPr marL="342900" lvl="0" indent="-228600" algn="l" rtl="0">
              <a:spcBef>
                <a:spcPts val="1000"/>
              </a:spcBef>
              <a:spcAft>
                <a:spcPts val="0"/>
              </a:spcAft>
              <a:buClr>
                <a:srgbClr val="00A0E7"/>
              </a:buClr>
              <a:buSzPts val="1800"/>
              <a:buFont typeface="Noto Sans Symbols"/>
              <a:buNone/>
            </a:pPr>
            <a:endParaRPr/>
          </a:p>
          <a:p>
            <a:pPr marL="0" lvl="0" indent="0" algn="l" rtl="0">
              <a:spcBef>
                <a:spcPts val="1000"/>
              </a:spcBef>
              <a:spcAft>
                <a:spcPts val="0"/>
              </a:spcAft>
              <a:buSzPts val="1800"/>
              <a:buNone/>
            </a:pPr>
            <a:endParaRPr/>
          </a:p>
        </p:txBody>
      </p:sp>
      <p:sp>
        <p:nvSpPr>
          <p:cNvPr id="228" name="Google Shape;228;p11"/>
          <p:cNvSpPr txBox="1">
            <a:spLocks noGrp="1"/>
          </p:cNvSpPr>
          <p:nvPr>
            <p:ph type="sldNum" idx="12"/>
          </p:nvPr>
        </p:nvSpPr>
        <p:spPr>
          <a:xfrm>
            <a:off x="11248411" y="6525338"/>
            <a:ext cx="779767" cy="263389"/>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t>11</a:t>
            </a:fld>
            <a:endParaRPr/>
          </a:p>
        </p:txBody>
      </p:sp>
      <p:sp>
        <p:nvSpPr>
          <p:cNvPr id="229" name="Google Shape;229;p11"/>
          <p:cNvSpPr/>
          <p:nvPr/>
        </p:nvSpPr>
        <p:spPr>
          <a:xfrm>
            <a:off x="2085970" y="3736692"/>
            <a:ext cx="8886830" cy="3002672"/>
          </a:xfrm>
          <a:prstGeom prst="rect">
            <a:avLst/>
          </a:prstGeom>
          <a:noFill/>
          <a:ln w="15875" cap="rnd" cmpd="sng">
            <a:solidFill>
              <a:srgbClr val="78230B"/>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800">
                <a:solidFill>
                  <a:schemeClr val="dk1"/>
                </a:solidFill>
                <a:latin typeface="Century Gothic"/>
                <a:ea typeface="Century Gothic"/>
                <a:cs typeface="Century Gothic"/>
                <a:sym typeface="Century Gothic"/>
              </a:rPr>
              <a:t>{</a:t>
            </a:r>
            <a:endParaRPr/>
          </a:p>
          <a:p>
            <a:pPr marL="0" marR="0" lvl="0" indent="0" algn="l" rtl="0">
              <a:spcBef>
                <a:spcPts val="0"/>
              </a:spcBef>
              <a:spcAft>
                <a:spcPts val="0"/>
              </a:spcAft>
              <a:buNone/>
            </a:pPr>
            <a:r>
              <a:rPr lang="en-US" sz="800">
                <a:solidFill>
                  <a:schemeClr val="dk1"/>
                </a:solidFill>
                <a:latin typeface="Century Gothic"/>
                <a:ea typeface="Century Gothic"/>
                <a:cs typeface="Century Gothic"/>
                <a:sym typeface="Century Gothic"/>
              </a:rPr>
              <a:t>    "Items": [</a:t>
            </a:r>
            <a:endParaRPr/>
          </a:p>
          <a:p>
            <a:pPr marL="0" marR="0" lvl="0" indent="0" algn="l" rtl="0">
              <a:spcBef>
                <a:spcPts val="0"/>
              </a:spcBef>
              <a:spcAft>
                <a:spcPts val="0"/>
              </a:spcAft>
              <a:buNone/>
            </a:pPr>
            <a:r>
              <a:rPr lang="en-US" sz="800">
                <a:solidFill>
                  <a:schemeClr val="dk1"/>
                </a:solidFill>
                <a:latin typeface="Century Gothic"/>
                <a:ea typeface="Century Gothic"/>
                <a:cs typeface="Century Gothic"/>
                <a:sym typeface="Century Gothic"/>
              </a:rPr>
              <a:t>        {</a:t>
            </a:r>
            <a:endParaRPr/>
          </a:p>
          <a:p>
            <a:pPr marL="0" marR="0" lvl="0" indent="0" algn="l" rtl="0">
              <a:spcBef>
                <a:spcPts val="0"/>
              </a:spcBef>
              <a:spcAft>
                <a:spcPts val="0"/>
              </a:spcAft>
              <a:buNone/>
            </a:pPr>
            <a:r>
              <a:rPr lang="en-US" sz="800">
                <a:solidFill>
                  <a:schemeClr val="dk1"/>
                </a:solidFill>
                <a:latin typeface="Century Gothic"/>
                <a:ea typeface="Century Gothic"/>
                <a:cs typeface="Century Gothic"/>
                <a:sym typeface="Century Gothic"/>
              </a:rPr>
              <a:t>            "album": {</a:t>
            </a:r>
            <a:endParaRPr/>
          </a:p>
          <a:p>
            <a:pPr marL="0" marR="0" lvl="0" indent="0" algn="l" rtl="0">
              <a:spcBef>
                <a:spcPts val="0"/>
              </a:spcBef>
              <a:spcAft>
                <a:spcPts val="0"/>
              </a:spcAft>
              <a:buNone/>
            </a:pPr>
            <a:r>
              <a:rPr lang="en-US" sz="800">
                <a:solidFill>
                  <a:schemeClr val="dk1"/>
                </a:solidFill>
                <a:latin typeface="Century Gothic"/>
                <a:ea typeface="Century Gothic"/>
                <a:cs typeface="Century Gothic"/>
                <a:sym typeface="Century Gothic"/>
              </a:rPr>
              <a:t>                "X7CAA8F3E0C980C38B1D3C5482DC735F4DFCD076B": "https://msar.s3-ap-northeast-1.amazonaws.com/video/AB00001/VD00004.mp4",</a:t>
            </a:r>
            <a:endParaRPr/>
          </a:p>
          <a:p>
            <a:pPr marL="0" marR="0" lvl="0" indent="0" algn="l" rtl="0">
              <a:spcBef>
                <a:spcPts val="0"/>
              </a:spcBef>
              <a:spcAft>
                <a:spcPts val="0"/>
              </a:spcAft>
              <a:buNone/>
            </a:pPr>
            <a:r>
              <a:rPr lang="en-US" sz="800">
                <a:solidFill>
                  <a:schemeClr val="dk1"/>
                </a:solidFill>
                <a:latin typeface="Century Gothic"/>
                <a:ea typeface="Century Gothic"/>
                <a:cs typeface="Century Gothic"/>
                <a:sym typeface="Century Gothic"/>
              </a:rPr>
              <a:t>                "X0A256C6675478FD8244DD20C9861EC716A6741BD": "https://msar.s3-ap-northeast-1.amazonaws.com/video/AB00001/VD00007.mp4",</a:t>
            </a:r>
            <a:endParaRPr/>
          </a:p>
          <a:p>
            <a:pPr marL="0" marR="0" lvl="0" indent="0" algn="l" rtl="0">
              <a:spcBef>
                <a:spcPts val="0"/>
              </a:spcBef>
              <a:spcAft>
                <a:spcPts val="0"/>
              </a:spcAft>
              <a:buNone/>
            </a:pPr>
            <a:r>
              <a:rPr lang="en-US" sz="800">
                <a:solidFill>
                  <a:schemeClr val="dk1"/>
                </a:solidFill>
                <a:latin typeface="Century Gothic"/>
                <a:ea typeface="Century Gothic"/>
                <a:cs typeface="Century Gothic"/>
                <a:sym typeface="Century Gothic"/>
              </a:rPr>
              <a:t>                "XD28E9A85342B8FC8F612009D202865004FE0F28D": "https://msar.s3-ap-northeast-1.amazonaws.com/video/AB00001/VD00005.mp4",</a:t>
            </a:r>
            <a:endParaRPr/>
          </a:p>
          <a:p>
            <a:pPr marL="0" marR="0" lvl="0" indent="0" algn="l" rtl="0">
              <a:spcBef>
                <a:spcPts val="0"/>
              </a:spcBef>
              <a:spcAft>
                <a:spcPts val="0"/>
              </a:spcAft>
              <a:buNone/>
            </a:pPr>
            <a:r>
              <a:rPr lang="en-US" sz="800">
                <a:solidFill>
                  <a:schemeClr val="dk1"/>
                </a:solidFill>
                <a:latin typeface="Century Gothic"/>
                <a:ea typeface="Century Gothic"/>
                <a:cs typeface="Century Gothic"/>
                <a:sym typeface="Century Gothic"/>
              </a:rPr>
              <a:t>                "XF8C34F6A5DE91B8EE370C531D19508B59B6B7367": "https://msar.s3-ap-northeast-1.amazonaws.com/video/AB00001/VD00002.mp4",</a:t>
            </a:r>
            <a:endParaRPr/>
          </a:p>
          <a:p>
            <a:pPr marL="0" marR="0" lvl="0" indent="0" algn="l" rtl="0">
              <a:spcBef>
                <a:spcPts val="0"/>
              </a:spcBef>
              <a:spcAft>
                <a:spcPts val="0"/>
              </a:spcAft>
              <a:buNone/>
            </a:pPr>
            <a:r>
              <a:rPr lang="en-US" sz="800">
                <a:solidFill>
                  <a:schemeClr val="dk1"/>
                </a:solidFill>
                <a:latin typeface="Century Gothic"/>
                <a:ea typeface="Century Gothic"/>
                <a:cs typeface="Century Gothic"/>
                <a:sym typeface="Century Gothic"/>
              </a:rPr>
              <a:t>                "X14F3BEB8B95E6116A26727836D768DC0DBF31064": "https://msar.s3-ap-northeast-1.amazonaws.com/video/AB00001/VD00003.mp4",</a:t>
            </a:r>
            <a:endParaRPr/>
          </a:p>
          <a:p>
            <a:pPr marL="0" marR="0" lvl="0" indent="0" algn="l" rtl="0">
              <a:spcBef>
                <a:spcPts val="0"/>
              </a:spcBef>
              <a:spcAft>
                <a:spcPts val="0"/>
              </a:spcAft>
              <a:buNone/>
            </a:pPr>
            <a:r>
              <a:rPr lang="en-US" sz="800">
                <a:solidFill>
                  <a:schemeClr val="dk1"/>
                </a:solidFill>
                <a:latin typeface="Century Gothic"/>
                <a:ea typeface="Century Gothic"/>
                <a:cs typeface="Century Gothic"/>
                <a:sym typeface="Century Gothic"/>
              </a:rPr>
              <a:t>                "XDA5D14786773AF11FFF9642A1F3A0B294A2CAB09": "https://msar.s3-ap-northeast-1.amazonaws.com/video/AB00001/VD00001.mp4",</a:t>
            </a:r>
            <a:endParaRPr/>
          </a:p>
          <a:p>
            <a:pPr marL="0" marR="0" lvl="0" indent="0" algn="l" rtl="0">
              <a:spcBef>
                <a:spcPts val="0"/>
              </a:spcBef>
              <a:spcAft>
                <a:spcPts val="0"/>
              </a:spcAft>
              <a:buNone/>
            </a:pPr>
            <a:r>
              <a:rPr lang="en-US" sz="800">
                <a:solidFill>
                  <a:schemeClr val="dk1"/>
                </a:solidFill>
                <a:latin typeface="Century Gothic"/>
                <a:ea typeface="Century Gothic"/>
                <a:cs typeface="Century Gothic"/>
                <a:sym typeface="Century Gothic"/>
              </a:rPr>
              <a:t>                "X24A17914C554D5E8F5F387D27FA949AC8559D8A2": "https://msar.s3-ap-northeast-1.amazonaws.com/video/AB00001/VD00006.mp4"</a:t>
            </a:r>
            <a:endParaRPr/>
          </a:p>
          <a:p>
            <a:pPr marL="0" marR="0" lvl="0" indent="0" algn="l" rtl="0">
              <a:spcBef>
                <a:spcPts val="0"/>
              </a:spcBef>
              <a:spcAft>
                <a:spcPts val="0"/>
              </a:spcAft>
              <a:buNone/>
            </a:pPr>
            <a:r>
              <a:rPr lang="en-US" sz="800">
                <a:solidFill>
                  <a:schemeClr val="dk1"/>
                </a:solidFill>
                <a:latin typeface="Century Gothic"/>
                <a:ea typeface="Century Gothic"/>
                <a:cs typeface="Century Gothic"/>
                <a:sym typeface="Century Gothic"/>
              </a:rPr>
              <a:t>            },</a:t>
            </a:r>
            <a:endParaRPr/>
          </a:p>
          <a:p>
            <a:pPr marL="0" marR="0" lvl="0" indent="0" algn="l" rtl="0">
              <a:spcBef>
                <a:spcPts val="0"/>
              </a:spcBef>
              <a:spcAft>
                <a:spcPts val="0"/>
              </a:spcAft>
              <a:buNone/>
            </a:pPr>
            <a:r>
              <a:rPr lang="en-US" sz="800">
                <a:solidFill>
                  <a:schemeClr val="dk1"/>
                </a:solidFill>
                <a:latin typeface="Century Gothic"/>
                <a:ea typeface="Century Gothic"/>
                <a:cs typeface="Century Gothic"/>
                <a:sym typeface="Century Gothic"/>
              </a:rPr>
              <a:t>            "description": "テスト用アルバム",</a:t>
            </a:r>
            <a:endParaRPr/>
          </a:p>
          <a:p>
            <a:pPr marL="0" marR="0" lvl="0" indent="0" algn="l" rtl="0">
              <a:spcBef>
                <a:spcPts val="0"/>
              </a:spcBef>
              <a:spcAft>
                <a:spcPts val="0"/>
              </a:spcAft>
              <a:buNone/>
            </a:pPr>
            <a:r>
              <a:rPr lang="en-US" sz="800">
                <a:solidFill>
                  <a:schemeClr val="dk1"/>
                </a:solidFill>
                <a:latin typeface="Century Gothic"/>
                <a:ea typeface="Century Gothic"/>
                <a:cs typeface="Century Gothic"/>
                <a:sym typeface="Century Gothic"/>
              </a:rPr>
              <a:t>            "albumid": "13100018",</a:t>
            </a:r>
            <a:endParaRPr/>
          </a:p>
          <a:p>
            <a:pPr marL="0" marR="0" lvl="0" indent="0" algn="l" rtl="0">
              <a:spcBef>
                <a:spcPts val="0"/>
              </a:spcBef>
              <a:spcAft>
                <a:spcPts val="0"/>
              </a:spcAft>
              <a:buNone/>
            </a:pPr>
            <a:r>
              <a:rPr lang="en-US" sz="800">
                <a:solidFill>
                  <a:schemeClr val="dk1"/>
                </a:solidFill>
                <a:latin typeface="Century Gothic"/>
                <a:ea typeface="Century Gothic"/>
                <a:cs typeface="Century Gothic"/>
                <a:sym typeface="Century Gothic"/>
              </a:rPr>
              <a:t>            "data": {</a:t>
            </a:r>
            <a:endParaRPr/>
          </a:p>
          <a:p>
            <a:pPr marL="0" marR="0" lvl="0" indent="0" algn="l" rtl="0">
              <a:spcBef>
                <a:spcPts val="0"/>
              </a:spcBef>
              <a:spcAft>
                <a:spcPts val="0"/>
              </a:spcAft>
              <a:buNone/>
            </a:pPr>
            <a:r>
              <a:rPr lang="en-US" sz="800">
                <a:solidFill>
                  <a:schemeClr val="dk1"/>
                </a:solidFill>
                <a:latin typeface="Century Gothic"/>
                <a:ea typeface="Century Gothic"/>
                <a:cs typeface="Century Gothic"/>
                <a:sym typeface="Century Gothic"/>
              </a:rPr>
              <a:t>                "dat_file": "https://msar.s3-ap-northeast-1.amazonaws.com/vuforia/AB00001/AB00001.dat",</a:t>
            </a:r>
            <a:endParaRPr/>
          </a:p>
          <a:p>
            <a:pPr marL="0" marR="0" lvl="0" indent="0" algn="l" rtl="0">
              <a:spcBef>
                <a:spcPts val="0"/>
              </a:spcBef>
              <a:spcAft>
                <a:spcPts val="0"/>
              </a:spcAft>
              <a:buNone/>
            </a:pPr>
            <a:r>
              <a:rPr lang="en-US" sz="800">
                <a:solidFill>
                  <a:schemeClr val="dk1"/>
                </a:solidFill>
                <a:latin typeface="Century Gothic"/>
                <a:ea typeface="Century Gothic"/>
                <a:cs typeface="Century Gothic"/>
                <a:sym typeface="Century Gothic"/>
              </a:rPr>
              <a:t>                "xml_file": "https://msar.s3-ap-northeast-1.amazonaws.com/vuforia/AB00001/AB00001.xml"</a:t>
            </a:r>
            <a:endParaRPr/>
          </a:p>
          <a:p>
            <a:pPr marL="0" marR="0" lvl="0" indent="0" algn="l" rtl="0">
              <a:spcBef>
                <a:spcPts val="0"/>
              </a:spcBef>
              <a:spcAft>
                <a:spcPts val="0"/>
              </a:spcAft>
              <a:buNone/>
            </a:pPr>
            <a:r>
              <a:rPr lang="en-US" sz="800">
                <a:solidFill>
                  <a:schemeClr val="dk1"/>
                </a:solidFill>
                <a:latin typeface="Century Gothic"/>
                <a:ea typeface="Century Gothic"/>
                <a:cs typeface="Century Gothic"/>
                <a:sym typeface="Century Gothic"/>
              </a:rPr>
              <a:t>            },</a:t>
            </a:r>
            <a:endParaRPr/>
          </a:p>
          <a:p>
            <a:pPr marL="0" marR="0" lvl="0" indent="0" algn="l" rtl="0">
              <a:spcBef>
                <a:spcPts val="0"/>
              </a:spcBef>
              <a:spcAft>
                <a:spcPts val="0"/>
              </a:spcAft>
              <a:buNone/>
            </a:pPr>
            <a:r>
              <a:rPr lang="en-US" sz="800">
                <a:solidFill>
                  <a:schemeClr val="dk1"/>
                </a:solidFill>
                <a:latin typeface="Century Gothic"/>
                <a:ea typeface="Century Gothic"/>
                <a:cs typeface="Century Gothic"/>
                <a:sym typeface="Century Gothic"/>
              </a:rPr>
              <a:t>           “updatetime”:” 2019-10-10T12:09:26+09:00”</a:t>
            </a:r>
            <a:endParaRPr/>
          </a:p>
          <a:p>
            <a:pPr marL="0" marR="0" lvl="0" indent="0" algn="l" rtl="0">
              <a:spcBef>
                <a:spcPts val="0"/>
              </a:spcBef>
              <a:spcAft>
                <a:spcPts val="0"/>
              </a:spcAft>
              <a:buNone/>
            </a:pPr>
            <a:r>
              <a:rPr lang="en-US" sz="800">
                <a:solidFill>
                  <a:schemeClr val="dk1"/>
                </a:solidFill>
                <a:latin typeface="Century Gothic"/>
                <a:ea typeface="Century Gothic"/>
                <a:cs typeface="Century Gothic"/>
                <a:sym typeface="Century Gothic"/>
              </a:rPr>
              <a:t>        }</a:t>
            </a:r>
            <a:endParaRPr/>
          </a:p>
          <a:p>
            <a:pPr marL="0" marR="0" lvl="0" indent="0" algn="l" rtl="0">
              <a:spcBef>
                <a:spcPts val="0"/>
              </a:spcBef>
              <a:spcAft>
                <a:spcPts val="0"/>
              </a:spcAft>
              <a:buNone/>
            </a:pPr>
            <a:r>
              <a:rPr lang="en-US" sz="800">
                <a:solidFill>
                  <a:schemeClr val="dk1"/>
                </a:solidFill>
                <a:latin typeface="Century Gothic"/>
                <a:ea typeface="Century Gothic"/>
                <a:cs typeface="Century Gothic"/>
                <a:sym typeface="Century Gothic"/>
              </a:rPr>
              <a:t>    ],</a:t>
            </a:r>
            <a:endParaRPr/>
          </a:p>
          <a:p>
            <a:pPr marL="0" marR="0" lvl="0" indent="0" algn="l" rtl="0">
              <a:spcBef>
                <a:spcPts val="0"/>
              </a:spcBef>
              <a:spcAft>
                <a:spcPts val="0"/>
              </a:spcAft>
              <a:buNone/>
            </a:pPr>
            <a:r>
              <a:rPr lang="en-US" sz="800">
                <a:solidFill>
                  <a:schemeClr val="dk1"/>
                </a:solidFill>
                <a:latin typeface="Century Gothic"/>
                <a:ea typeface="Century Gothic"/>
                <a:cs typeface="Century Gothic"/>
                <a:sym typeface="Century Gothic"/>
              </a:rPr>
              <a:t>    "Count": 1,</a:t>
            </a:r>
            <a:endParaRPr/>
          </a:p>
          <a:p>
            <a:pPr marL="0" marR="0" lvl="0" indent="0" algn="l" rtl="0">
              <a:spcBef>
                <a:spcPts val="0"/>
              </a:spcBef>
              <a:spcAft>
                <a:spcPts val="0"/>
              </a:spcAft>
              <a:buNone/>
            </a:pPr>
            <a:r>
              <a:rPr lang="en-US" sz="800">
                <a:solidFill>
                  <a:schemeClr val="dk1"/>
                </a:solidFill>
                <a:latin typeface="Century Gothic"/>
                <a:ea typeface="Century Gothic"/>
                <a:cs typeface="Century Gothic"/>
                <a:sym typeface="Century Gothic"/>
              </a:rPr>
              <a:t>    "ScannedCount": 1</a:t>
            </a:r>
            <a:endParaRPr/>
          </a:p>
          <a:p>
            <a:pPr marL="0" marR="0" lvl="0" indent="0" algn="l" rtl="0">
              <a:spcBef>
                <a:spcPts val="0"/>
              </a:spcBef>
              <a:spcAft>
                <a:spcPts val="0"/>
              </a:spcAft>
              <a:buNone/>
            </a:pPr>
            <a:r>
              <a:rPr lang="en-US" sz="800">
                <a:solidFill>
                  <a:schemeClr val="dk1"/>
                </a:solidFill>
                <a:latin typeface="Century Gothic"/>
                <a:ea typeface="Century Gothic"/>
                <a:cs typeface="Century Gothic"/>
                <a:sym typeface="Century Gothic"/>
              </a:rPr>
              <a:t>}</a:t>
            </a:r>
            <a:endParaRPr sz="800">
              <a:solidFill>
                <a:schemeClr val="dk1"/>
              </a:solidFill>
              <a:latin typeface="Century Gothic"/>
              <a:ea typeface="Century Gothic"/>
              <a:cs typeface="Century Gothic"/>
              <a:sym typeface="Century Gothic"/>
            </a:endParaRPr>
          </a:p>
        </p:txBody>
      </p:sp>
      <p:graphicFrame>
        <p:nvGraphicFramePr>
          <p:cNvPr id="230" name="Google Shape;230;p11"/>
          <p:cNvGraphicFramePr/>
          <p:nvPr/>
        </p:nvGraphicFramePr>
        <p:xfrm>
          <a:off x="2844800" y="1950720"/>
          <a:ext cx="3000000" cy="3000000"/>
        </p:xfrm>
        <a:graphic>
          <a:graphicData uri="http://schemas.openxmlformats.org/drawingml/2006/table">
            <a:tbl>
              <a:tblPr firstRow="1" bandRow="1">
                <a:noFill/>
                <a:tableStyleId>{B560CD8B-1C6D-4828-A969-29AF5D9D31D7}</a:tableStyleId>
              </a:tblPr>
              <a:tblGrid>
                <a:gridCol w="777300">
                  <a:extLst>
                    <a:ext uri="{9D8B030D-6E8A-4147-A177-3AD203B41FA5}">
                      <a16:colId xmlns:a16="http://schemas.microsoft.com/office/drawing/2014/main" val="20000"/>
                    </a:ext>
                  </a:extLst>
                </a:gridCol>
                <a:gridCol w="7350700">
                  <a:extLst>
                    <a:ext uri="{9D8B030D-6E8A-4147-A177-3AD203B41FA5}">
                      <a16:colId xmlns:a16="http://schemas.microsoft.com/office/drawing/2014/main" val="20001"/>
                    </a:ext>
                  </a:extLst>
                </a:gridCol>
              </a:tblGrid>
              <a:tr h="298150">
                <a:tc>
                  <a:txBody>
                    <a:bodyPr/>
                    <a:lstStyle/>
                    <a:p>
                      <a:pPr marL="0" marR="0" lvl="0" indent="0" algn="l" rtl="0">
                        <a:spcBef>
                          <a:spcPts val="0"/>
                        </a:spcBef>
                        <a:spcAft>
                          <a:spcPts val="0"/>
                        </a:spcAft>
                        <a:buNone/>
                      </a:pPr>
                      <a:r>
                        <a:rPr lang="en-US" sz="1400" b="0"/>
                        <a:t>200</a:t>
                      </a:r>
                      <a:endParaRPr sz="1400" b="0"/>
                    </a:p>
                  </a:txBody>
                  <a:tcPr marL="91450" marR="91450" marT="45725" marB="45725"/>
                </a:tc>
                <a:tc>
                  <a:txBody>
                    <a:bodyPr/>
                    <a:lstStyle/>
                    <a:p>
                      <a:pPr marL="0" marR="0" lvl="0" indent="0" algn="l" rtl="0">
                        <a:spcBef>
                          <a:spcPts val="0"/>
                        </a:spcBef>
                        <a:spcAft>
                          <a:spcPts val="0"/>
                        </a:spcAft>
                        <a:buNone/>
                      </a:pPr>
                      <a:r>
                        <a:rPr lang="en-US" sz="1400" b="0"/>
                        <a:t>OK</a:t>
                      </a:r>
                      <a:endParaRPr sz="1400" b="0"/>
                    </a:p>
                  </a:txBody>
                  <a:tcPr marL="91450" marR="91450" marT="45725" marB="45725"/>
                </a:tc>
                <a:extLst>
                  <a:ext uri="{0D108BD9-81ED-4DB2-BD59-A6C34878D82A}">
                    <a16:rowId xmlns:a16="http://schemas.microsoft.com/office/drawing/2014/main" val="10000"/>
                  </a:ext>
                </a:extLst>
              </a:tr>
              <a:tr h="298150">
                <a:tc>
                  <a:txBody>
                    <a:bodyPr/>
                    <a:lstStyle/>
                    <a:p>
                      <a:pPr marL="0" marR="0" lvl="0" indent="0" algn="l" rtl="0">
                        <a:spcBef>
                          <a:spcPts val="0"/>
                        </a:spcBef>
                        <a:spcAft>
                          <a:spcPts val="0"/>
                        </a:spcAft>
                        <a:buNone/>
                      </a:pPr>
                      <a:r>
                        <a:rPr lang="en-US" sz="1400"/>
                        <a:t>204</a:t>
                      </a:r>
                      <a:endParaRPr sz="1400"/>
                    </a:p>
                  </a:txBody>
                  <a:tcPr marL="91450" marR="91450" marT="45725" marB="45725"/>
                </a:tc>
                <a:tc>
                  <a:txBody>
                    <a:bodyPr/>
                    <a:lstStyle/>
                    <a:p>
                      <a:pPr marL="0" marR="0" lvl="0" indent="0" algn="l" rtl="0">
                        <a:spcBef>
                          <a:spcPts val="0"/>
                        </a:spcBef>
                        <a:spcAft>
                          <a:spcPts val="0"/>
                        </a:spcAft>
                        <a:buNone/>
                      </a:pPr>
                      <a:r>
                        <a:rPr lang="en-US" sz="1400"/>
                        <a:t>0 result</a:t>
                      </a:r>
                      <a:endParaRPr sz="1400"/>
                    </a:p>
                  </a:txBody>
                  <a:tcPr marL="91450" marR="91450" marT="45725" marB="45725"/>
                </a:tc>
                <a:extLst>
                  <a:ext uri="{0D108BD9-81ED-4DB2-BD59-A6C34878D82A}">
                    <a16:rowId xmlns:a16="http://schemas.microsoft.com/office/drawing/2014/main" val="10001"/>
                  </a:ext>
                </a:extLst>
              </a:tr>
              <a:tr h="298150">
                <a:tc>
                  <a:txBody>
                    <a:bodyPr/>
                    <a:lstStyle/>
                    <a:p>
                      <a:pPr marL="0" marR="0" lvl="0" indent="0" algn="l" rtl="0">
                        <a:spcBef>
                          <a:spcPts val="0"/>
                        </a:spcBef>
                        <a:spcAft>
                          <a:spcPts val="0"/>
                        </a:spcAft>
                        <a:buNone/>
                      </a:pPr>
                      <a:r>
                        <a:rPr lang="en-US" sz="1400"/>
                        <a:t>304</a:t>
                      </a:r>
                      <a:endParaRPr sz="1400"/>
                    </a:p>
                  </a:txBody>
                  <a:tcPr marL="91450" marR="91450" marT="45725" marB="45725"/>
                </a:tc>
                <a:tc>
                  <a:txBody>
                    <a:bodyPr/>
                    <a:lstStyle/>
                    <a:p>
                      <a:pPr marL="0" marR="0" lvl="0" indent="0" algn="l" rtl="0">
                        <a:spcBef>
                          <a:spcPts val="0"/>
                        </a:spcBef>
                        <a:spcAft>
                          <a:spcPts val="0"/>
                        </a:spcAft>
                        <a:buNone/>
                      </a:pPr>
                      <a:r>
                        <a:rPr lang="en-US" sz="1400"/>
                        <a:t>Not Modified ( downloadtime == updatetime )</a:t>
                      </a:r>
                      <a:endParaRPr sz="1400"/>
                    </a:p>
                  </a:txBody>
                  <a:tcPr marL="91450" marR="91450" marT="45725" marB="45725"/>
                </a:tc>
                <a:extLst>
                  <a:ext uri="{0D108BD9-81ED-4DB2-BD59-A6C34878D82A}">
                    <a16:rowId xmlns:a16="http://schemas.microsoft.com/office/drawing/2014/main" val="10002"/>
                  </a:ext>
                </a:extLst>
              </a:tr>
              <a:tr h="298150">
                <a:tc>
                  <a:txBody>
                    <a:bodyPr/>
                    <a:lstStyle/>
                    <a:p>
                      <a:pPr marL="0" marR="0" lvl="0" indent="0" algn="l" rtl="0">
                        <a:spcBef>
                          <a:spcPts val="0"/>
                        </a:spcBef>
                        <a:spcAft>
                          <a:spcPts val="0"/>
                        </a:spcAft>
                        <a:buNone/>
                      </a:pPr>
                      <a:r>
                        <a:rPr lang="en-US" sz="1400"/>
                        <a:t>400</a:t>
                      </a:r>
                      <a:endParaRPr sz="1400"/>
                    </a:p>
                  </a:txBody>
                  <a:tcPr marL="91450" marR="91450" marT="45725" marB="45725"/>
                </a:tc>
                <a:tc>
                  <a:txBody>
                    <a:bodyPr/>
                    <a:lstStyle/>
                    <a:p>
                      <a:pPr marL="0" marR="0" lvl="0" indent="0" algn="l" rtl="0">
                        <a:spcBef>
                          <a:spcPts val="0"/>
                        </a:spcBef>
                        <a:spcAft>
                          <a:spcPts val="0"/>
                        </a:spcAft>
                        <a:buNone/>
                      </a:pPr>
                      <a:r>
                        <a:rPr lang="en-US" sz="1400"/>
                        <a:t>Input error</a:t>
                      </a:r>
                      <a:endParaRPr sz="1400"/>
                    </a:p>
                  </a:txBody>
                  <a:tcPr marL="91450" marR="91450" marT="45725" marB="45725"/>
                </a:tc>
                <a:extLst>
                  <a:ext uri="{0D108BD9-81ED-4DB2-BD59-A6C34878D82A}">
                    <a16:rowId xmlns:a16="http://schemas.microsoft.com/office/drawing/2014/main" val="10003"/>
                  </a:ext>
                </a:extLst>
              </a:tr>
            </a:tbl>
          </a:graphicData>
        </a:graphic>
      </p:graphicFrame>
      <p:sp>
        <p:nvSpPr>
          <p:cNvPr id="231" name="Google Shape;231;p11"/>
          <p:cNvSpPr/>
          <p:nvPr/>
        </p:nvSpPr>
        <p:spPr>
          <a:xfrm>
            <a:off x="6918592" y="6048259"/>
            <a:ext cx="4329819" cy="477077"/>
          </a:xfrm>
          <a:prstGeom prst="wedgeRoundRectCallout">
            <a:avLst>
              <a:gd name="adj1" fmla="val 4771"/>
              <a:gd name="adj2" fmla="val -86823"/>
              <a:gd name="adj3" fmla="val 16667"/>
            </a:avLst>
          </a:prstGeom>
          <a:solidFill>
            <a:srgbClr val="C99F9C"/>
          </a:solidFill>
          <a:ln w="9525" cap="rnd" cmpd="sng">
            <a:solidFill>
              <a:srgbClr val="9D2D0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400">
                <a:solidFill>
                  <a:schemeClr val="dk1"/>
                </a:solidFill>
                <a:latin typeface="Century Gothic"/>
                <a:ea typeface="Century Gothic"/>
                <a:cs typeface="Century Gothic"/>
                <a:sym typeface="Century Gothic"/>
              </a:rPr>
              <a:t>※responseCode が200以外の時、bodyは空</a:t>
            </a:r>
            <a:endParaRPr sz="1400">
              <a:solidFill>
                <a:schemeClr val="dk1"/>
              </a:solidFill>
              <a:latin typeface="Century Gothic"/>
              <a:ea typeface="Century Gothic"/>
              <a:cs typeface="Century Gothic"/>
              <a:sym typeface="Century Gothic"/>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pic>
        <p:nvPicPr>
          <p:cNvPr id="236" name="Google Shape;236;p12" descr="スクリーンショット が含まれている画像&#10;&#10;自動的に生成された説明"/>
          <p:cNvPicPr preferRelativeResize="0"/>
          <p:nvPr/>
        </p:nvPicPr>
        <p:blipFill rotWithShape="1">
          <a:blip r:embed="rId3">
            <a:alphaModFix/>
          </a:blip>
          <a:srcRect/>
          <a:stretch/>
        </p:blipFill>
        <p:spPr>
          <a:xfrm>
            <a:off x="7619393" y="4069515"/>
            <a:ext cx="1206068" cy="2560761"/>
          </a:xfrm>
          <a:prstGeom prst="rect">
            <a:avLst/>
          </a:prstGeom>
          <a:noFill/>
          <a:ln w="28575" cap="flat" cmpd="sng">
            <a:solidFill>
              <a:srgbClr val="FF6699"/>
            </a:solidFill>
            <a:prstDash val="solid"/>
            <a:round/>
            <a:headEnd type="none" w="sm" len="sm"/>
            <a:tailEnd type="none" w="sm" len="sm"/>
          </a:ln>
        </p:spPr>
      </p:pic>
      <p:grpSp>
        <p:nvGrpSpPr>
          <p:cNvPr id="237" name="Google Shape;237;p12"/>
          <p:cNvGrpSpPr/>
          <p:nvPr/>
        </p:nvGrpSpPr>
        <p:grpSpPr>
          <a:xfrm>
            <a:off x="6670686" y="904740"/>
            <a:ext cx="1271603" cy="2753249"/>
            <a:chOff x="1892806" y="758336"/>
            <a:chExt cx="1154501" cy="2286321"/>
          </a:xfrm>
        </p:grpSpPr>
        <p:grpSp>
          <p:nvGrpSpPr>
            <p:cNvPr id="238" name="Google Shape;238;p12"/>
            <p:cNvGrpSpPr/>
            <p:nvPr/>
          </p:nvGrpSpPr>
          <p:grpSpPr>
            <a:xfrm>
              <a:off x="1892806" y="758336"/>
              <a:ext cx="1154501" cy="2286321"/>
              <a:chOff x="9342407" y="2570219"/>
              <a:chExt cx="1207699" cy="2433102"/>
            </a:xfrm>
          </p:grpSpPr>
          <p:pic>
            <p:nvPicPr>
              <p:cNvPr id="239" name="Google Shape;239;p12" descr="横, 時計, 異なる, ドア が含まれている画像&#10;&#10;自動的に生成された説明"/>
              <p:cNvPicPr preferRelativeResize="0"/>
              <p:nvPr/>
            </p:nvPicPr>
            <p:blipFill rotWithShape="1">
              <a:blip r:embed="rId4">
                <a:alphaModFix/>
              </a:blip>
              <a:srcRect l="31746" t="17739" r="34668" b="14599"/>
              <a:stretch/>
            </p:blipFill>
            <p:spPr>
              <a:xfrm>
                <a:off x="9342407" y="2570219"/>
                <a:ext cx="1207699" cy="2433102"/>
              </a:xfrm>
              <a:prstGeom prst="rect">
                <a:avLst/>
              </a:prstGeom>
              <a:noFill/>
              <a:ln>
                <a:noFill/>
              </a:ln>
            </p:spPr>
          </p:pic>
          <p:pic>
            <p:nvPicPr>
              <p:cNvPr id="240" name="Google Shape;240;p12" descr="モニター, 座る, 記号, 画面 が含まれている画像&#10;&#10;自動的に生成された説明"/>
              <p:cNvPicPr preferRelativeResize="0"/>
              <p:nvPr/>
            </p:nvPicPr>
            <p:blipFill rotWithShape="1">
              <a:blip r:embed="rId5">
                <a:alphaModFix/>
              </a:blip>
              <a:srcRect l="22551" t="12214" r="25882" b="8403"/>
              <a:stretch/>
            </p:blipFill>
            <p:spPr>
              <a:xfrm>
                <a:off x="9406085" y="2830522"/>
                <a:ext cx="1057757" cy="1862248"/>
              </a:xfrm>
              <a:prstGeom prst="rect">
                <a:avLst/>
              </a:prstGeom>
              <a:noFill/>
              <a:ln>
                <a:noFill/>
              </a:ln>
            </p:spPr>
          </p:pic>
        </p:grpSp>
        <p:pic>
          <p:nvPicPr>
            <p:cNvPr id="241" name="Google Shape;241;p12" descr="電子機器, 携帯電話 が含まれている画像&#10;&#10;自動的に生成された説明"/>
            <p:cNvPicPr preferRelativeResize="0"/>
            <p:nvPr/>
          </p:nvPicPr>
          <p:blipFill rotWithShape="1">
            <a:blip r:embed="rId6">
              <a:alphaModFix/>
            </a:blip>
            <a:srcRect l="33680" t="21019" r="28749" b="21631"/>
            <a:stretch/>
          </p:blipFill>
          <p:spPr>
            <a:xfrm>
              <a:off x="1947982" y="1002936"/>
              <a:ext cx="1026714" cy="1749905"/>
            </a:xfrm>
            <a:prstGeom prst="rect">
              <a:avLst/>
            </a:prstGeom>
            <a:noFill/>
            <a:ln>
              <a:noFill/>
            </a:ln>
          </p:spPr>
        </p:pic>
        <p:pic>
          <p:nvPicPr>
            <p:cNvPr id="242" name="Google Shape;242;p12" descr="マグカップ, 記号, ゲーム, 食品 が含まれている画像&#10;&#10;自動的に生成された説明"/>
            <p:cNvPicPr preferRelativeResize="0"/>
            <p:nvPr/>
          </p:nvPicPr>
          <p:blipFill rotWithShape="1">
            <a:blip r:embed="rId7">
              <a:alphaModFix/>
            </a:blip>
            <a:srcRect/>
            <a:stretch/>
          </p:blipFill>
          <p:spPr>
            <a:xfrm>
              <a:off x="2455069" y="1737728"/>
              <a:ext cx="210542" cy="238286"/>
            </a:xfrm>
            <a:prstGeom prst="rect">
              <a:avLst/>
            </a:prstGeom>
            <a:noFill/>
            <a:ln>
              <a:noFill/>
            </a:ln>
          </p:spPr>
        </p:pic>
      </p:grpSp>
      <p:sp>
        <p:nvSpPr>
          <p:cNvPr id="243" name="Google Shape;243;p12"/>
          <p:cNvSpPr txBox="1">
            <a:spLocks noGrp="1"/>
          </p:cNvSpPr>
          <p:nvPr>
            <p:ph type="title"/>
          </p:nvPr>
        </p:nvSpPr>
        <p:spPr>
          <a:xfrm>
            <a:off x="193964" y="41560"/>
            <a:ext cx="9439563" cy="424169"/>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262626"/>
              </a:buClr>
              <a:buSzPts val="2400"/>
              <a:buFont typeface="Century Gothic"/>
              <a:buNone/>
            </a:pPr>
            <a:r>
              <a:rPr lang="en-US"/>
              <a:t>5. 画面遷移</a:t>
            </a:r>
            <a:endParaRPr/>
          </a:p>
        </p:txBody>
      </p:sp>
      <p:sp>
        <p:nvSpPr>
          <p:cNvPr id="244" name="Google Shape;244;p12"/>
          <p:cNvSpPr txBox="1">
            <a:spLocks noGrp="1"/>
          </p:cNvSpPr>
          <p:nvPr>
            <p:ph type="sldNum" idx="12"/>
          </p:nvPr>
        </p:nvSpPr>
        <p:spPr>
          <a:xfrm>
            <a:off x="11248411" y="6525338"/>
            <a:ext cx="779767" cy="263389"/>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Clr>
                <a:schemeClr val="dk1"/>
              </a:buClr>
              <a:buSzPts val="1400"/>
              <a:buFont typeface="Century Gothic"/>
              <a:buNone/>
            </a:pPr>
            <a:fld id="{00000000-1234-1234-1234-123412341234}" type="slidenum">
              <a:rPr lang="en-US"/>
              <a:t>12</a:t>
            </a:fld>
            <a:endParaRPr/>
          </a:p>
        </p:txBody>
      </p:sp>
      <p:grpSp>
        <p:nvGrpSpPr>
          <p:cNvPr id="245" name="Google Shape;245;p12"/>
          <p:cNvGrpSpPr/>
          <p:nvPr/>
        </p:nvGrpSpPr>
        <p:grpSpPr>
          <a:xfrm>
            <a:off x="586654" y="898756"/>
            <a:ext cx="1323319" cy="2708602"/>
            <a:chOff x="1892806" y="758336"/>
            <a:chExt cx="1154501" cy="2286321"/>
          </a:xfrm>
        </p:grpSpPr>
        <p:grpSp>
          <p:nvGrpSpPr>
            <p:cNvPr id="246" name="Google Shape;246;p12"/>
            <p:cNvGrpSpPr/>
            <p:nvPr/>
          </p:nvGrpSpPr>
          <p:grpSpPr>
            <a:xfrm>
              <a:off x="1892806" y="758336"/>
              <a:ext cx="1154501" cy="2286321"/>
              <a:chOff x="9342407" y="2570219"/>
              <a:chExt cx="1207699" cy="2433102"/>
            </a:xfrm>
          </p:grpSpPr>
          <p:pic>
            <p:nvPicPr>
              <p:cNvPr id="247" name="Google Shape;247;p12" descr="横, 時計, 異なる, ドア が含まれている画像&#10;&#10;自動的に生成された説明"/>
              <p:cNvPicPr preferRelativeResize="0"/>
              <p:nvPr/>
            </p:nvPicPr>
            <p:blipFill rotWithShape="1">
              <a:blip r:embed="rId4">
                <a:alphaModFix/>
              </a:blip>
              <a:srcRect l="31746" t="17739" r="34668" b="14599"/>
              <a:stretch/>
            </p:blipFill>
            <p:spPr>
              <a:xfrm>
                <a:off x="9342407" y="2570219"/>
                <a:ext cx="1207699" cy="2433102"/>
              </a:xfrm>
              <a:prstGeom prst="rect">
                <a:avLst/>
              </a:prstGeom>
              <a:noFill/>
              <a:ln w="9525" cap="flat" cmpd="sng">
                <a:solidFill>
                  <a:srgbClr val="FF66CC"/>
                </a:solidFill>
                <a:prstDash val="solid"/>
                <a:round/>
                <a:headEnd type="none" w="sm" len="sm"/>
                <a:tailEnd type="none" w="sm" len="sm"/>
              </a:ln>
            </p:spPr>
          </p:pic>
          <p:pic>
            <p:nvPicPr>
              <p:cNvPr id="248" name="Google Shape;248;p12" descr="モニター, 座る, 記号, 画面 が含まれている画像&#10;&#10;自動的に生成された説明"/>
              <p:cNvPicPr preferRelativeResize="0"/>
              <p:nvPr/>
            </p:nvPicPr>
            <p:blipFill rotWithShape="1">
              <a:blip r:embed="rId5">
                <a:alphaModFix/>
              </a:blip>
              <a:srcRect l="22551" t="12214" r="25882" b="8403"/>
              <a:stretch/>
            </p:blipFill>
            <p:spPr>
              <a:xfrm>
                <a:off x="9406085" y="2830522"/>
                <a:ext cx="1057757" cy="1862248"/>
              </a:xfrm>
              <a:prstGeom prst="rect">
                <a:avLst/>
              </a:prstGeom>
              <a:noFill/>
              <a:ln w="9525" cap="flat" cmpd="sng">
                <a:solidFill>
                  <a:srgbClr val="FF66CC"/>
                </a:solidFill>
                <a:prstDash val="solid"/>
                <a:round/>
                <a:headEnd type="none" w="sm" len="sm"/>
                <a:tailEnd type="none" w="sm" len="sm"/>
              </a:ln>
            </p:spPr>
          </p:pic>
        </p:grpSp>
        <p:pic>
          <p:nvPicPr>
            <p:cNvPr id="249" name="Google Shape;249;p12" descr="電子機器, 携帯電話 が含まれている画像&#10;&#10;自動的に生成された説明"/>
            <p:cNvPicPr preferRelativeResize="0"/>
            <p:nvPr/>
          </p:nvPicPr>
          <p:blipFill rotWithShape="1">
            <a:blip r:embed="rId6">
              <a:alphaModFix/>
            </a:blip>
            <a:srcRect l="33680" t="21019" r="28749" b="21631"/>
            <a:stretch/>
          </p:blipFill>
          <p:spPr>
            <a:xfrm>
              <a:off x="1947982" y="1002936"/>
              <a:ext cx="1026714" cy="1749905"/>
            </a:xfrm>
            <a:prstGeom prst="rect">
              <a:avLst/>
            </a:prstGeom>
            <a:noFill/>
            <a:ln w="9525" cap="flat" cmpd="sng">
              <a:solidFill>
                <a:srgbClr val="FF66CC"/>
              </a:solidFill>
              <a:prstDash val="solid"/>
              <a:round/>
              <a:headEnd type="none" w="sm" len="sm"/>
              <a:tailEnd type="none" w="sm" len="sm"/>
            </a:ln>
          </p:spPr>
        </p:pic>
        <p:pic>
          <p:nvPicPr>
            <p:cNvPr id="250" name="Google Shape;250;p12" descr="マグカップ, 記号, ゲーム, 食品 が含まれている画像&#10;&#10;自動的に生成された説明"/>
            <p:cNvPicPr preferRelativeResize="0"/>
            <p:nvPr/>
          </p:nvPicPr>
          <p:blipFill rotWithShape="1">
            <a:blip r:embed="rId7">
              <a:alphaModFix/>
            </a:blip>
            <a:srcRect/>
            <a:stretch/>
          </p:blipFill>
          <p:spPr>
            <a:xfrm>
              <a:off x="2455069" y="1737728"/>
              <a:ext cx="210542" cy="238286"/>
            </a:xfrm>
            <a:prstGeom prst="rect">
              <a:avLst/>
            </a:prstGeom>
            <a:noFill/>
            <a:ln w="9525" cap="flat" cmpd="sng">
              <a:solidFill>
                <a:srgbClr val="FF66CC"/>
              </a:solidFill>
              <a:prstDash val="solid"/>
              <a:round/>
              <a:headEnd type="none" w="sm" len="sm"/>
              <a:tailEnd type="none" w="sm" len="sm"/>
            </a:ln>
          </p:spPr>
        </p:pic>
      </p:grpSp>
      <p:pic>
        <p:nvPicPr>
          <p:cNvPr id="251" name="Google Shape;251;p12"/>
          <p:cNvPicPr preferRelativeResize="0">
            <a:picLocks noGrp="1"/>
          </p:cNvPicPr>
          <p:nvPr>
            <p:ph type="body" idx="1"/>
          </p:nvPr>
        </p:nvPicPr>
        <p:blipFill rotWithShape="1">
          <a:blip r:embed="rId8">
            <a:alphaModFix/>
          </a:blip>
          <a:srcRect/>
          <a:stretch/>
        </p:blipFill>
        <p:spPr>
          <a:xfrm>
            <a:off x="2859208" y="1917732"/>
            <a:ext cx="1897684" cy="4244846"/>
          </a:xfrm>
          <a:prstGeom prst="rect">
            <a:avLst/>
          </a:prstGeom>
          <a:noFill/>
          <a:ln>
            <a:noFill/>
          </a:ln>
        </p:spPr>
      </p:pic>
      <p:pic>
        <p:nvPicPr>
          <p:cNvPr id="252" name="Google Shape;252;p12"/>
          <p:cNvPicPr preferRelativeResize="0"/>
          <p:nvPr/>
        </p:nvPicPr>
        <p:blipFill rotWithShape="1">
          <a:blip r:embed="rId9">
            <a:alphaModFix/>
          </a:blip>
          <a:srcRect/>
          <a:stretch/>
        </p:blipFill>
        <p:spPr>
          <a:xfrm>
            <a:off x="5644150" y="4083701"/>
            <a:ext cx="1272685" cy="2592902"/>
          </a:xfrm>
          <a:prstGeom prst="rect">
            <a:avLst/>
          </a:prstGeom>
          <a:noFill/>
          <a:ln w="31750" cap="flat" cmpd="sng">
            <a:solidFill>
              <a:srgbClr val="FF6699"/>
            </a:solidFill>
            <a:prstDash val="solid"/>
            <a:round/>
            <a:headEnd type="none" w="sm" len="sm"/>
            <a:tailEnd type="none" w="sm" len="sm"/>
          </a:ln>
        </p:spPr>
      </p:pic>
      <p:pic>
        <p:nvPicPr>
          <p:cNvPr id="253" name="Google Shape;253;p12" descr="モニター画面に映る文字&#10;&#10;自動的に生成された説明"/>
          <p:cNvPicPr preferRelativeResize="0"/>
          <p:nvPr/>
        </p:nvPicPr>
        <p:blipFill rotWithShape="1">
          <a:blip r:embed="rId10">
            <a:alphaModFix/>
          </a:blip>
          <a:srcRect/>
          <a:stretch/>
        </p:blipFill>
        <p:spPr>
          <a:xfrm>
            <a:off x="6719494" y="1195102"/>
            <a:ext cx="1131966" cy="2121396"/>
          </a:xfrm>
          <a:prstGeom prst="rect">
            <a:avLst/>
          </a:prstGeom>
          <a:noFill/>
          <a:ln>
            <a:noFill/>
          </a:ln>
        </p:spPr>
      </p:pic>
      <p:pic>
        <p:nvPicPr>
          <p:cNvPr id="254" name="Google Shape;254;p12" descr="櫛 が含まれている画像&#10;&#10;自動的に生成された説明"/>
          <p:cNvPicPr preferRelativeResize="0"/>
          <p:nvPr/>
        </p:nvPicPr>
        <p:blipFill rotWithShape="1">
          <a:blip r:embed="rId11">
            <a:alphaModFix/>
          </a:blip>
          <a:srcRect/>
          <a:stretch/>
        </p:blipFill>
        <p:spPr>
          <a:xfrm>
            <a:off x="6846645" y="1996092"/>
            <a:ext cx="877664" cy="511007"/>
          </a:xfrm>
          <a:prstGeom prst="rect">
            <a:avLst/>
          </a:prstGeom>
          <a:noFill/>
          <a:ln>
            <a:noFill/>
          </a:ln>
        </p:spPr>
      </p:pic>
      <p:grpSp>
        <p:nvGrpSpPr>
          <p:cNvPr id="255" name="Google Shape;255;p12"/>
          <p:cNvGrpSpPr/>
          <p:nvPr/>
        </p:nvGrpSpPr>
        <p:grpSpPr>
          <a:xfrm>
            <a:off x="9739083" y="1277659"/>
            <a:ext cx="1991517" cy="4118306"/>
            <a:chOff x="9435403" y="1277659"/>
            <a:chExt cx="1903863" cy="4118306"/>
          </a:xfrm>
        </p:grpSpPr>
        <p:grpSp>
          <p:nvGrpSpPr>
            <p:cNvPr id="256" name="Google Shape;256;p12"/>
            <p:cNvGrpSpPr/>
            <p:nvPr/>
          </p:nvGrpSpPr>
          <p:grpSpPr>
            <a:xfrm>
              <a:off x="9435403" y="1277659"/>
              <a:ext cx="1903863" cy="4118306"/>
              <a:chOff x="1892806" y="758336"/>
              <a:chExt cx="1154501" cy="2286321"/>
            </a:xfrm>
          </p:grpSpPr>
          <p:grpSp>
            <p:nvGrpSpPr>
              <p:cNvPr id="257" name="Google Shape;257;p12"/>
              <p:cNvGrpSpPr/>
              <p:nvPr/>
            </p:nvGrpSpPr>
            <p:grpSpPr>
              <a:xfrm>
                <a:off x="1892806" y="758336"/>
                <a:ext cx="1154501" cy="2286321"/>
                <a:chOff x="9342407" y="2570219"/>
                <a:chExt cx="1207699" cy="2433102"/>
              </a:xfrm>
            </p:grpSpPr>
            <p:pic>
              <p:nvPicPr>
                <p:cNvPr id="258" name="Google Shape;258;p12" descr="横, 時計, 異なる, ドア が含まれている画像&#10;&#10;自動的に生成された説明"/>
                <p:cNvPicPr preferRelativeResize="0"/>
                <p:nvPr/>
              </p:nvPicPr>
              <p:blipFill rotWithShape="1">
                <a:blip r:embed="rId4">
                  <a:alphaModFix/>
                </a:blip>
                <a:srcRect l="31746" t="17739" r="34668" b="14599"/>
                <a:stretch/>
              </p:blipFill>
              <p:spPr>
                <a:xfrm>
                  <a:off x="9342407" y="2570219"/>
                  <a:ext cx="1207699" cy="2433102"/>
                </a:xfrm>
                <a:prstGeom prst="rect">
                  <a:avLst/>
                </a:prstGeom>
                <a:noFill/>
                <a:ln>
                  <a:noFill/>
                </a:ln>
              </p:spPr>
            </p:pic>
            <p:pic>
              <p:nvPicPr>
                <p:cNvPr id="259" name="Google Shape;259;p12" descr="モニター, 座る, 記号, 画面 が含まれている画像&#10;&#10;自動的に生成された説明"/>
                <p:cNvPicPr preferRelativeResize="0"/>
                <p:nvPr/>
              </p:nvPicPr>
              <p:blipFill rotWithShape="1">
                <a:blip r:embed="rId5">
                  <a:alphaModFix/>
                </a:blip>
                <a:srcRect l="22551" t="12214" r="25882" b="8403"/>
                <a:stretch/>
              </p:blipFill>
              <p:spPr>
                <a:xfrm>
                  <a:off x="9406085" y="2830522"/>
                  <a:ext cx="1057757" cy="1862248"/>
                </a:xfrm>
                <a:prstGeom prst="rect">
                  <a:avLst/>
                </a:prstGeom>
                <a:noFill/>
                <a:ln>
                  <a:noFill/>
                </a:ln>
              </p:spPr>
            </p:pic>
          </p:grpSp>
          <p:pic>
            <p:nvPicPr>
              <p:cNvPr id="260" name="Google Shape;260;p12" descr="電子機器, 携帯電話 が含まれている画像&#10;&#10;自動的に生成された説明"/>
              <p:cNvPicPr preferRelativeResize="0"/>
              <p:nvPr/>
            </p:nvPicPr>
            <p:blipFill rotWithShape="1">
              <a:blip r:embed="rId6">
                <a:alphaModFix/>
              </a:blip>
              <a:srcRect l="33680" t="21019" r="28749" b="21631"/>
              <a:stretch/>
            </p:blipFill>
            <p:spPr>
              <a:xfrm>
                <a:off x="1947982" y="1002936"/>
                <a:ext cx="1026714" cy="1749905"/>
              </a:xfrm>
              <a:prstGeom prst="rect">
                <a:avLst/>
              </a:prstGeom>
              <a:noFill/>
              <a:ln>
                <a:noFill/>
              </a:ln>
            </p:spPr>
          </p:pic>
          <p:pic>
            <p:nvPicPr>
              <p:cNvPr id="261" name="Google Shape;261;p12" descr="マグカップ, 記号, ゲーム, 食品 が含まれている画像&#10;&#10;自動的に生成された説明"/>
              <p:cNvPicPr preferRelativeResize="0"/>
              <p:nvPr/>
            </p:nvPicPr>
            <p:blipFill rotWithShape="1">
              <a:blip r:embed="rId7">
                <a:alphaModFix/>
              </a:blip>
              <a:srcRect/>
              <a:stretch/>
            </p:blipFill>
            <p:spPr>
              <a:xfrm>
                <a:off x="2455069" y="1737728"/>
                <a:ext cx="210542" cy="238286"/>
              </a:xfrm>
              <a:prstGeom prst="rect">
                <a:avLst/>
              </a:prstGeom>
              <a:noFill/>
              <a:ln>
                <a:noFill/>
              </a:ln>
            </p:spPr>
          </p:pic>
        </p:grpSp>
        <p:pic>
          <p:nvPicPr>
            <p:cNvPr id="262" name="Google Shape;262;p12" descr="ノートパソコン, 屋内, コンピュータ, 座る が含まれている画像&#10;&#10;自動的に生成された説明"/>
            <p:cNvPicPr preferRelativeResize="0"/>
            <p:nvPr/>
          </p:nvPicPr>
          <p:blipFill rotWithShape="1">
            <a:blip r:embed="rId12">
              <a:alphaModFix/>
            </a:blip>
            <a:srcRect/>
            <a:stretch/>
          </p:blipFill>
          <p:spPr>
            <a:xfrm>
              <a:off x="9526393" y="1718252"/>
              <a:ext cx="1676837" cy="3152070"/>
            </a:xfrm>
            <a:prstGeom prst="rect">
              <a:avLst/>
            </a:prstGeom>
            <a:noFill/>
            <a:ln>
              <a:noFill/>
            </a:ln>
          </p:spPr>
        </p:pic>
      </p:grpSp>
      <p:sp>
        <p:nvSpPr>
          <p:cNvPr id="263" name="Google Shape;263;p12"/>
          <p:cNvSpPr txBox="1"/>
          <p:nvPr/>
        </p:nvSpPr>
        <p:spPr>
          <a:xfrm>
            <a:off x="2796127" y="1383039"/>
            <a:ext cx="1698172"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1200"/>
              <a:buFont typeface="Century Gothic"/>
              <a:buNone/>
            </a:pPr>
            <a:r>
              <a:rPr lang="en-US" sz="1200">
                <a:solidFill>
                  <a:schemeClr val="dk1"/>
                </a:solidFill>
                <a:latin typeface="Century Gothic"/>
                <a:ea typeface="Century Gothic"/>
                <a:cs typeface="Century Gothic"/>
                <a:sym typeface="Century Gothic"/>
              </a:rPr>
              <a:t>Home画面</a:t>
            </a:r>
            <a:endParaRPr sz="1800">
              <a:solidFill>
                <a:schemeClr val="dk1"/>
              </a:solidFill>
              <a:latin typeface="Century Gothic"/>
              <a:ea typeface="Century Gothic"/>
              <a:cs typeface="Century Gothic"/>
              <a:sym typeface="Century Gothic"/>
            </a:endParaRPr>
          </a:p>
        </p:txBody>
      </p:sp>
      <p:sp>
        <p:nvSpPr>
          <p:cNvPr id="264" name="Google Shape;264;p12"/>
          <p:cNvSpPr txBox="1"/>
          <p:nvPr/>
        </p:nvSpPr>
        <p:spPr>
          <a:xfrm>
            <a:off x="5447496" y="1871972"/>
            <a:ext cx="1698172"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1200"/>
              <a:buFont typeface="Century Gothic"/>
              <a:buNone/>
            </a:pPr>
            <a:r>
              <a:rPr lang="en-US" sz="1200">
                <a:solidFill>
                  <a:schemeClr val="dk1"/>
                </a:solidFill>
                <a:latin typeface="Century Gothic"/>
                <a:ea typeface="Century Gothic"/>
                <a:cs typeface="Century Gothic"/>
                <a:sym typeface="Century Gothic"/>
              </a:rPr>
              <a:t>スキャン画面</a:t>
            </a:r>
            <a:endParaRPr sz="1800">
              <a:solidFill>
                <a:schemeClr val="dk1"/>
              </a:solidFill>
              <a:latin typeface="Century Gothic"/>
              <a:ea typeface="Century Gothic"/>
              <a:cs typeface="Century Gothic"/>
              <a:sym typeface="Century Gothic"/>
            </a:endParaRPr>
          </a:p>
        </p:txBody>
      </p:sp>
      <p:sp>
        <p:nvSpPr>
          <p:cNvPr id="265" name="Google Shape;265;p12"/>
          <p:cNvSpPr txBox="1"/>
          <p:nvPr/>
        </p:nvSpPr>
        <p:spPr>
          <a:xfrm>
            <a:off x="5561633" y="3777785"/>
            <a:ext cx="1698172"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1200"/>
              <a:buFont typeface="Century Gothic"/>
              <a:buNone/>
            </a:pPr>
            <a:r>
              <a:rPr lang="en-US" sz="1200">
                <a:solidFill>
                  <a:schemeClr val="dk1"/>
                </a:solidFill>
                <a:latin typeface="Century Gothic"/>
                <a:ea typeface="Century Gothic"/>
                <a:cs typeface="Century Gothic"/>
                <a:sym typeface="Century Gothic"/>
              </a:rPr>
              <a:t>アルバムID入力画面</a:t>
            </a:r>
            <a:endParaRPr sz="1800">
              <a:solidFill>
                <a:schemeClr val="dk1"/>
              </a:solidFill>
              <a:latin typeface="Century Gothic"/>
              <a:ea typeface="Century Gothic"/>
              <a:cs typeface="Century Gothic"/>
              <a:sym typeface="Century Gothic"/>
            </a:endParaRPr>
          </a:p>
        </p:txBody>
      </p:sp>
      <p:sp>
        <p:nvSpPr>
          <p:cNvPr id="266" name="Google Shape;266;p12"/>
          <p:cNvSpPr txBox="1"/>
          <p:nvPr/>
        </p:nvSpPr>
        <p:spPr>
          <a:xfrm>
            <a:off x="7458317" y="3763156"/>
            <a:ext cx="1698172"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1200"/>
              <a:buFont typeface="Century Gothic"/>
              <a:buNone/>
            </a:pPr>
            <a:r>
              <a:rPr lang="en-US" sz="1200">
                <a:solidFill>
                  <a:schemeClr val="dk1"/>
                </a:solidFill>
                <a:latin typeface="Century Gothic"/>
                <a:ea typeface="Century Gothic"/>
                <a:cs typeface="Century Gothic"/>
                <a:sym typeface="Century Gothic"/>
              </a:rPr>
              <a:t>アルバムID入力</a:t>
            </a:r>
            <a:endParaRPr sz="1800">
              <a:solidFill>
                <a:schemeClr val="dk1"/>
              </a:solidFill>
              <a:latin typeface="Century Gothic"/>
              <a:ea typeface="Century Gothic"/>
              <a:cs typeface="Century Gothic"/>
              <a:sym typeface="Century Gothic"/>
            </a:endParaRPr>
          </a:p>
        </p:txBody>
      </p:sp>
      <p:sp>
        <p:nvSpPr>
          <p:cNvPr id="267" name="Google Shape;267;p12"/>
          <p:cNvSpPr txBox="1"/>
          <p:nvPr/>
        </p:nvSpPr>
        <p:spPr>
          <a:xfrm>
            <a:off x="10223087" y="969291"/>
            <a:ext cx="1698172"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1200"/>
              <a:buFont typeface="Century Gothic"/>
              <a:buNone/>
            </a:pPr>
            <a:r>
              <a:rPr lang="en-US" sz="1200">
                <a:solidFill>
                  <a:schemeClr val="dk1"/>
                </a:solidFill>
                <a:latin typeface="Century Gothic"/>
                <a:ea typeface="Century Gothic"/>
                <a:cs typeface="Century Gothic"/>
                <a:sym typeface="Century Gothic"/>
              </a:rPr>
              <a:t>かざす画面</a:t>
            </a:r>
            <a:endParaRPr sz="1800">
              <a:solidFill>
                <a:schemeClr val="dk1"/>
              </a:solidFill>
              <a:latin typeface="Century Gothic"/>
              <a:ea typeface="Century Gothic"/>
              <a:cs typeface="Century Gothic"/>
              <a:sym typeface="Century Gothic"/>
            </a:endParaRPr>
          </a:p>
        </p:txBody>
      </p:sp>
      <p:sp>
        <p:nvSpPr>
          <p:cNvPr id="268" name="Google Shape;268;p12"/>
          <p:cNvSpPr/>
          <p:nvPr/>
        </p:nvSpPr>
        <p:spPr>
          <a:xfrm>
            <a:off x="3938955" y="4428624"/>
            <a:ext cx="685070" cy="753627"/>
          </a:xfrm>
          <a:prstGeom prst="ellipse">
            <a:avLst/>
          </a:prstGeom>
          <a:noFill/>
          <a:ln w="73025" cap="flat" cmpd="sng">
            <a:solidFill>
              <a:srgbClr val="FF3399"/>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Century Gothic"/>
              <a:buNone/>
            </a:pPr>
            <a:endParaRPr sz="1800">
              <a:solidFill>
                <a:schemeClr val="lt1"/>
              </a:solidFill>
              <a:latin typeface="Century Gothic"/>
              <a:ea typeface="Century Gothic"/>
              <a:cs typeface="Century Gothic"/>
              <a:sym typeface="Century Gothic"/>
            </a:endParaRPr>
          </a:p>
        </p:txBody>
      </p:sp>
      <p:cxnSp>
        <p:nvCxnSpPr>
          <p:cNvPr id="269" name="Google Shape;269;p12"/>
          <p:cNvCxnSpPr>
            <a:stCxn id="268" idx="6"/>
            <a:endCxn id="239" idx="1"/>
          </p:cNvCxnSpPr>
          <p:nvPr/>
        </p:nvCxnSpPr>
        <p:spPr>
          <a:xfrm rot="10800000" flipH="1">
            <a:off x="4624025" y="2281237"/>
            <a:ext cx="2046600" cy="2524200"/>
          </a:xfrm>
          <a:prstGeom prst="bentConnector3">
            <a:avLst>
              <a:gd name="adj1" fmla="val 26133"/>
            </a:avLst>
          </a:prstGeom>
          <a:noFill/>
          <a:ln w="22225" cap="flat" cmpd="sng">
            <a:solidFill>
              <a:srgbClr val="FF3399"/>
            </a:solidFill>
            <a:prstDash val="solid"/>
            <a:round/>
            <a:headEnd type="none" w="sm" len="sm"/>
            <a:tailEnd type="triangle" w="med" len="med"/>
          </a:ln>
        </p:spPr>
      </p:cxnSp>
      <p:sp>
        <p:nvSpPr>
          <p:cNvPr id="270" name="Google Shape;270;p12"/>
          <p:cNvSpPr/>
          <p:nvPr/>
        </p:nvSpPr>
        <p:spPr>
          <a:xfrm>
            <a:off x="2975058" y="4437413"/>
            <a:ext cx="685071" cy="753626"/>
          </a:xfrm>
          <a:prstGeom prst="ellipse">
            <a:avLst/>
          </a:prstGeom>
          <a:noFill/>
          <a:ln w="73025" cap="flat" cmpd="sng">
            <a:solidFill>
              <a:srgbClr val="FF3399"/>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Century Gothic"/>
              <a:buNone/>
            </a:pPr>
            <a:endParaRPr sz="1800">
              <a:solidFill>
                <a:schemeClr val="lt1"/>
              </a:solidFill>
              <a:latin typeface="Century Gothic"/>
              <a:ea typeface="Century Gothic"/>
              <a:cs typeface="Century Gothic"/>
              <a:sym typeface="Century Gothic"/>
            </a:endParaRPr>
          </a:p>
        </p:txBody>
      </p:sp>
      <p:cxnSp>
        <p:nvCxnSpPr>
          <p:cNvPr id="271" name="Google Shape;271;p12"/>
          <p:cNvCxnSpPr>
            <a:stCxn id="270" idx="4"/>
          </p:cNvCxnSpPr>
          <p:nvPr/>
        </p:nvCxnSpPr>
        <p:spPr>
          <a:xfrm rot="-5400000" flipH="1">
            <a:off x="3864044" y="4644589"/>
            <a:ext cx="1223400" cy="2316300"/>
          </a:xfrm>
          <a:prstGeom prst="bentConnector2">
            <a:avLst/>
          </a:prstGeom>
          <a:noFill/>
          <a:ln w="28575" cap="flat" cmpd="sng">
            <a:solidFill>
              <a:srgbClr val="FF3399"/>
            </a:solidFill>
            <a:prstDash val="solid"/>
            <a:round/>
            <a:headEnd type="none" w="sm" len="sm"/>
            <a:tailEnd type="triangle" w="med" len="med"/>
          </a:ln>
        </p:spPr>
      </p:cxnSp>
      <p:cxnSp>
        <p:nvCxnSpPr>
          <p:cNvPr id="272" name="Google Shape;272;p12"/>
          <p:cNvCxnSpPr>
            <a:stCxn id="252" idx="3"/>
          </p:cNvCxnSpPr>
          <p:nvPr/>
        </p:nvCxnSpPr>
        <p:spPr>
          <a:xfrm rot="10800000" flipH="1">
            <a:off x="6916835" y="5375952"/>
            <a:ext cx="677400" cy="4200"/>
          </a:xfrm>
          <a:prstGeom prst="bentConnector3">
            <a:avLst>
              <a:gd name="adj1" fmla="val 50002"/>
            </a:avLst>
          </a:prstGeom>
          <a:noFill/>
          <a:ln w="28575" cap="flat" cmpd="sng">
            <a:solidFill>
              <a:srgbClr val="FF6699"/>
            </a:solidFill>
            <a:prstDash val="solid"/>
            <a:round/>
            <a:headEnd type="none" w="sm" len="sm"/>
            <a:tailEnd type="triangle" w="med" len="med"/>
          </a:ln>
        </p:spPr>
      </p:cxnSp>
      <p:sp>
        <p:nvSpPr>
          <p:cNvPr id="273" name="Google Shape;273;p12"/>
          <p:cNvSpPr/>
          <p:nvPr/>
        </p:nvSpPr>
        <p:spPr>
          <a:xfrm>
            <a:off x="7692418" y="5263651"/>
            <a:ext cx="1049648" cy="369270"/>
          </a:xfrm>
          <a:prstGeom prst="rect">
            <a:avLst/>
          </a:prstGeom>
          <a:noFill/>
          <a:ln w="44450" cap="flat" cmpd="sng">
            <a:solidFill>
              <a:srgbClr val="FF669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Century Gothic"/>
              <a:buNone/>
            </a:pPr>
            <a:endParaRPr sz="1800">
              <a:solidFill>
                <a:schemeClr val="lt1"/>
              </a:solidFill>
              <a:latin typeface="Century Gothic"/>
              <a:ea typeface="Century Gothic"/>
              <a:cs typeface="Century Gothic"/>
              <a:sym typeface="Century Gothic"/>
            </a:endParaRPr>
          </a:p>
        </p:txBody>
      </p:sp>
      <p:cxnSp>
        <p:nvCxnSpPr>
          <p:cNvPr id="274" name="Google Shape;274;p12"/>
          <p:cNvCxnSpPr>
            <a:stCxn id="273" idx="3"/>
            <a:endCxn id="258" idx="1"/>
          </p:cNvCxnSpPr>
          <p:nvPr/>
        </p:nvCxnSpPr>
        <p:spPr>
          <a:xfrm rot="10800000" flipH="1">
            <a:off x="8742066" y="3336886"/>
            <a:ext cx="996900" cy="2111400"/>
          </a:xfrm>
          <a:prstGeom prst="bentConnector3">
            <a:avLst>
              <a:gd name="adj1" fmla="val 50006"/>
            </a:avLst>
          </a:prstGeom>
          <a:noFill/>
          <a:ln w="25400" cap="flat" cmpd="sng">
            <a:solidFill>
              <a:srgbClr val="FF6699"/>
            </a:solidFill>
            <a:prstDash val="solid"/>
            <a:round/>
            <a:headEnd type="none" w="sm" len="sm"/>
            <a:tailEnd type="triangle" w="med" len="med"/>
          </a:ln>
        </p:spPr>
      </p:cxnSp>
      <p:sp>
        <p:nvSpPr>
          <p:cNvPr id="275" name="Google Shape;275;p12"/>
          <p:cNvSpPr/>
          <p:nvPr/>
        </p:nvSpPr>
        <p:spPr>
          <a:xfrm>
            <a:off x="9739035" y="1544486"/>
            <a:ext cx="573174" cy="565539"/>
          </a:xfrm>
          <a:prstGeom prst="ellipse">
            <a:avLst/>
          </a:prstGeom>
          <a:noFill/>
          <a:ln w="31750" cap="flat" cmpd="sng">
            <a:solidFill>
              <a:srgbClr val="FF669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Century Gothic"/>
              <a:buNone/>
            </a:pPr>
            <a:endParaRPr sz="1800">
              <a:solidFill>
                <a:schemeClr val="lt1"/>
              </a:solidFill>
              <a:latin typeface="Century Gothic"/>
              <a:ea typeface="Century Gothic"/>
              <a:cs typeface="Century Gothic"/>
              <a:sym typeface="Century Gothic"/>
            </a:endParaRPr>
          </a:p>
        </p:txBody>
      </p:sp>
      <p:cxnSp>
        <p:nvCxnSpPr>
          <p:cNvPr id="276" name="Google Shape;276;p12"/>
          <p:cNvCxnSpPr>
            <a:stCxn id="275" idx="0"/>
            <a:endCxn id="251" idx="0"/>
          </p:cNvCxnSpPr>
          <p:nvPr/>
        </p:nvCxnSpPr>
        <p:spPr>
          <a:xfrm rot="5400000">
            <a:off x="6730272" y="-1377664"/>
            <a:ext cx="373200" cy="6217500"/>
          </a:xfrm>
          <a:prstGeom prst="bentConnector3">
            <a:avLst>
              <a:gd name="adj1" fmla="val -218064"/>
            </a:avLst>
          </a:prstGeom>
          <a:noFill/>
          <a:ln w="22225" cap="flat" cmpd="sng">
            <a:solidFill>
              <a:srgbClr val="FF6699"/>
            </a:solidFill>
            <a:prstDash val="solid"/>
            <a:round/>
            <a:headEnd type="none" w="sm" len="sm"/>
            <a:tailEnd type="triangle" w="med" len="med"/>
          </a:ln>
        </p:spPr>
      </p:cxnSp>
      <p:sp>
        <p:nvSpPr>
          <p:cNvPr id="277" name="Google Shape;277;p12"/>
          <p:cNvSpPr/>
          <p:nvPr/>
        </p:nvSpPr>
        <p:spPr>
          <a:xfrm>
            <a:off x="1231134" y="2059040"/>
            <a:ext cx="304585" cy="317753"/>
          </a:xfrm>
          <a:prstGeom prst="rect">
            <a:avLst/>
          </a:prstGeom>
          <a:noFill/>
          <a:ln w="44450" cap="flat" cmpd="sng">
            <a:solidFill>
              <a:srgbClr val="FF66C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Century Gothic"/>
              <a:buNone/>
            </a:pPr>
            <a:endParaRPr sz="1800">
              <a:solidFill>
                <a:schemeClr val="lt1"/>
              </a:solidFill>
              <a:latin typeface="Century Gothic"/>
              <a:ea typeface="Century Gothic"/>
              <a:cs typeface="Century Gothic"/>
              <a:sym typeface="Century Gothic"/>
            </a:endParaRPr>
          </a:p>
        </p:txBody>
      </p:sp>
      <p:cxnSp>
        <p:nvCxnSpPr>
          <p:cNvPr id="278" name="Google Shape;278;p12"/>
          <p:cNvCxnSpPr/>
          <p:nvPr/>
        </p:nvCxnSpPr>
        <p:spPr>
          <a:xfrm rot="-5400000" flipH="1">
            <a:off x="607112" y="3124694"/>
            <a:ext cx="1568700" cy="72900"/>
          </a:xfrm>
          <a:prstGeom prst="bentConnector3">
            <a:avLst>
              <a:gd name="adj1" fmla="val 49999"/>
            </a:avLst>
          </a:prstGeom>
          <a:noFill/>
          <a:ln w="25400" cap="flat" cmpd="sng">
            <a:solidFill>
              <a:srgbClr val="FF6699"/>
            </a:solidFill>
            <a:prstDash val="solid"/>
            <a:round/>
            <a:headEnd type="none" w="sm" len="sm"/>
            <a:tailEnd type="triangle" w="med" len="med"/>
          </a:ln>
        </p:spPr>
      </p:cxnSp>
      <p:cxnSp>
        <p:nvCxnSpPr>
          <p:cNvPr id="279" name="Google Shape;279;p12"/>
          <p:cNvCxnSpPr>
            <a:stCxn id="239" idx="3"/>
            <a:endCxn id="258" idx="1"/>
          </p:cNvCxnSpPr>
          <p:nvPr/>
        </p:nvCxnSpPr>
        <p:spPr>
          <a:xfrm>
            <a:off x="7942289" y="2281364"/>
            <a:ext cx="1796700" cy="1055400"/>
          </a:xfrm>
          <a:prstGeom prst="bentConnector3">
            <a:avLst>
              <a:gd name="adj1" fmla="val 72933"/>
            </a:avLst>
          </a:prstGeom>
          <a:noFill/>
          <a:ln w="25400" cap="flat" cmpd="sng">
            <a:solidFill>
              <a:srgbClr val="FF6699"/>
            </a:solidFill>
            <a:prstDash val="solid"/>
            <a:round/>
            <a:headEnd type="none" w="sm" len="sm"/>
            <a:tailEnd type="triangle" w="med" len="med"/>
          </a:ln>
        </p:spPr>
      </p:cxnSp>
      <p:sp>
        <p:nvSpPr>
          <p:cNvPr id="280" name="Google Shape;280;p12"/>
          <p:cNvSpPr/>
          <p:nvPr/>
        </p:nvSpPr>
        <p:spPr>
          <a:xfrm>
            <a:off x="778934" y="3945468"/>
            <a:ext cx="1208260" cy="1430484"/>
          </a:xfrm>
          <a:prstGeom prst="rect">
            <a:avLst/>
          </a:prstGeom>
          <a:solidFill>
            <a:srgbClr val="FF99CC"/>
          </a:solidFill>
          <a:ln w="28575" cap="rnd" cmpd="sng">
            <a:solidFill>
              <a:srgbClr val="FF66CC"/>
            </a:solidFill>
            <a:prstDash val="solid"/>
            <a:round/>
            <a:headEnd type="none" w="sm" len="sm"/>
            <a:tailEnd type="none" w="sm" len="sm"/>
          </a:ln>
          <a:effectLst>
            <a:outerShdw blurRad="38100" dist="25400" dir="5400000" rotWithShape="0">
              <a:srgbClr val="000000">
                <a:alpha val="24313"/>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Century Gothic"/>
              <a:buNone/>
            </a:pPr>
            <a:endParaRPr sz="1800">
              <a:solidFill>
                <a:schemeClr val="lt1"/>
              </a:solidFill>
              <a:latin typeface="Century Gothic"/>
              <a:ea typeface="Century Gothic"/>
              <a:cs typeface="Century Gothic"/>
              <a:sym typeface="Century Gothic"/>
            </a:endParaRPr>
          </a:p>
        </p:txBody>
      </p:sp>
      <p:cxnSp>
        <p:nvCxnSpPr>
          <p:cNvPr id="281" name="Google Shape;281;p12"/>
          <p:cNvCxnSpPr>
            <a:stCxn id="280" idx="3"/>
            <a:endCxn id="251" idx="1"/>
          </p:cNvCxnSpPr>
          <p:nvPr/>
        </p:nvCxnSpPr>
        <p:spPr>
          <a:xfrm rot="10800000" flipH="1">
            <a:off x="1987194" y="4040010"/>
            <a:ext cx="872100" cy="620700"/>
          </a:xfrm>
          <a:prstGeom prst="bentConnector3">
            <a:avLst>
              <a:gd name="adj1" fmla="val 49995"/>
            </a:avLst>
          </a:prstGeom>
          <a:noFill/>
          <a:ln w="25400" cap="flat" cmpd="sng">
            <a:solidFill>
              <a:srgbClr val="FF6699"/>
            </a:solidFill>
            <a:prstDash val="solid"/>
            <a:round/>
            <a:headEnd type="none" w="sm" len="sm"/>
            <a:tailEnd type="triangle" w="med" len="med"/>
          </a:ln>
        </p:spPr>
      </p:cxnSp>
      <p:pic>
        <p:nvPicPr>
          <p:cNvPr id="282" name="Google Shape;282;p12" descr="マグカップ, 記号, ゲーム, 食品 が含まれている画像&#10;&#10;自動的に生成された説明"/>
          <p:cNvPicPr preferRelativeResize="0"/>
          <p:nvPr/>
        </p:nvPicPr>
        <p:blipFill rotWithShape="1">
          <a:blip r:embed="rId7">
            <a:alphaModFix/>
          </a:blip>
          <a:srcRect/>
          <a:stretch/>
        </p:blipFill>
        <p:spPr>
          <a:xfrm>
            <a:off x="886714" y="4054784"/>
            <a:ext cx="897428" cy="912900"/>
          </a:xfrm>
          <a:prstGeom prst="rect">
            <a:avLst/>
          </a:prstGeom>
          <a:noFill/>
          <a:ln>
            <a:noFill/>
          </a:ln>
        </p:spPr>
      </p:pic>
      <p:sp>
        <p:nvSpPr>
          <p:cNvPr id="283" name="Google Shape;283;p12"/>
          <p:cNvSpPr txBox="1"/>
          <p:nvPr/>
        </p:nvSpPr>
        <p:spPr>
          <a:xfrm>
            <a:off x="822916" y="4936070"/>
            <a:ext cx="1149034" cy="24618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chemeClr val="dk1"/>
              </a:buClr>
              <a:buSzPts val="1000"/>
              <a:buFont typeface="Meiryo"/>
              <a:buNone/>
            </a:pPr>
            <a:r>
              <a:rPr lang="en-US" sz="1000">
                <a:solidFill>
                  <a:schemeClr val="dk1"/>
                </a:solidFill>
                <a:latin typeface="Meiryo"/>
                <a:ea typeface="Meiryo"/>
                <a:cs typeface="Meiryo"/>
                <a:sym typeface="Meiryo"/>
              </a:rPr>
              <a:t>卒Aru</a:t>
            </a:r>
            <a:endParaRPr sz="1000">
              <a:solidFill>
                <a:schemeClr val="dk1"/>
              </a:solidFill>
              <a:latin typeface="Meiryo"/>
              <a:ea typeface="Meiryo"/>
              <a:cs typeface="Meiryo"/>
              <a:sym typeface="Meiryo"/>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p13"/>
          <p:cNvSpPr txBox="1">
            <a:spLocks noGrp="1"/>
          </p:cNvSpPr>
          <p:nvPr>
            <p:ph type="title"/>
          </p:nvPr>
        </p:nvSpPr>
        <p:spPr>
          <a:xfrm>
            <a:off x="193964" y="41560"/>
            <a:ext cx="9439563" cy="424169"/>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262626"/>
              </a:buClr>
              <a:buSzPts val="2400"/>
              <a:buFont typeface="Century Gothic"/>
              <a:buNone/>
            </a:pPr>
            <a:r>
              <a:rPr lang="en-US"/>
              <a:t>6. 画面設計 (2/6)</a:t>
            </a:r>
            <a:endParaRPr/>
          </a:p>
        </p:txBody>
      </p:sp>
      <p:sp>
        <p:nvSpPr>
          <p:cNvPr id="289" name="Google Shape;289;p13"/>
          <p:cNvSpPr txBox="1">
            <a:spLocks noGrp="1"/>
          </p:cNvSpPr>
          <p:nvPr>
            <p:ph type="body" idx="1"/>
          </p:nvPr>
        </p:nvSpPr>
        <p:spPr>
          <a:xfrm>
            <a:off x="4714874" y="1190625"/>
            <a:ext cx="7313303" cy="5219256"/>
          </a:xfrm>
          <a:prstGeom prst="rect">
            <a:avLst/>
          </a:prstGeom>
          <a:noFill/>
          <a:ln>
            <a:noFill/>
          </a:ln>
        </p:spPr>
        <p:txBody>
          <a:bodyPr spcFirstLastPara="1" wrap="square" lIns="91425" tIns="45700" rIns="91425" bIns="45700" anchor="t" anchorCtr="0">
            <a:noAutofit/>
          </a:bodyPr>
          <a:lstStyle/>
          <a:p>
            <a:pPr marL="342900" lvl="0" indent="-342900" algn="l" rtl="0">
              <a:spcBef>
                <a:spcPts val="0"/>
              </a:spcBef>
              <a:spcAft>
                <a:spcPts val="0"/>
              </a:spcAft>
              <a:buClr>
                <a:srgbClr val="00A0E7"/>
              </a:buClr>
              <a:buSzPts val="1800"/>
              <a:buFont typeface="Noto Sans Symbols"/>
              <a:buChar char="⮚"/>
            </a:pPr>
            <a:r>
              <a:rPr lang="en-US"/>
              <a:t>画面概要</a:t>
            </a:r>
            <a:endParaRPr/>
          </a:p>
          <a:p>
            <a:pPr marL="0" lvl="0" indent="0" algn="l" rtl="0">
              <a:spcBef>
                <a:spcPts val="1000"/>
              </a:spcBef>
              <a:spcAft>
                <a:spcPts val="0"/>
              </a:spcAft>
              <a:buSzPts val="1600"/>
              <a:buNone/>
            </a:pPr>
            <a:r>
              <a:rPr lang="en-US" sz="1600"/>
              <a:t>ARアプリのホーム画面。</a:t>
            </a:r>
            <a:endParaRPr sz="1600"/>
          </a:p>
          <a:p>
            <a:pPr marL="342900" lvl="0" indent="-279400" algn="l" rtl="0">
              <a:spcBef>
                <a:spcPts val="1000"/>
              </a:spcBef>
              <a:spcAft>
                <a:spcPts val="0"/>
              </a:spcAft>
              <a:buClr>
                <a:srgbClr val="00A0E7"/>
              </a:buClr>
              <a:buSzPts val="1000"/>
              <a:buFont typeface="Noto Sans Symbols"/>
              <a:buNone/>
            </a:pPr>
            <a:endParaRPr sz="1000"/>
          </a:p>
          <a:p>
            <a:pPr marL="342900" lvl="0" indent="-342900" algn="l" rtl="0">
              <a:spcBef>
                <a:spcPts val="1000"/>
              </a:spcBef>
              <a:spcAft>
                <a:spcPts val="0"/>
              </a:spcAft>
              <a:buClr>
                <a:srgbClr val="00A0E7"/>
              </a:buClr>
              <a:buSzPts val="1800"/>
              <a:buFont typeface="Noto Sans Symbols"/>
              <a:buChar char="⮚"/>
            </a:pPr>
            <a:r>
              <a:rPr lang="en-US"/>
              <a:t>項目一覧</a:t>
            </a:r>
            <a:endParaRPr/>
          </a:p>
          <a:p>
            <a:pPr marL="0" lvl="0" indent="0" algn="l" rtl="0">
              <a:spcBef>
                <a:spcPts val="1000"/>
              </a:spcBef>
              <a:spcAft>
                <a:spcPts val="0"/>
              </a:spcAft>
              <a:buSzPts val="1800"/>
              <a:buNone/>
            </a:pPr>
            <a:endParaRPr/>
          </a:p>
          <a:p>
            <a:pPr marL="0" lvl="0" indent="0" algn="l" rtl="0">
              <a:spcBef>
                <a:spcPts val="1000"/>
              </a:spcBef>
              <a:spcAft>
                <a:spcPts val="0"/>
              </a:spcAft>
              <a:buSzPts val="1800"/>
              <a:buNone/>
            </a:pPr>
            <a:endParaRPr/>
          </a:p>
          <a:p>
            <a:pPr marL="0" lvl="0" indent="0" algn="l" rtl="0">
              <a:spcBef>
                <a:spcPts val="1000"/>
              </a:spcBef>
              <a:spcAft>
                <a:spcPts val="0"/>
              </a:spcAft>
              <a:buSzPts val="1800"/>
              <a:buNone/>
            </a:pPr>
            <a:endParaRPr/>
          </a:p>
          <a:p>
            <a:pPr marL="0" lvl="0" indent="0" algn="l" rtl="0">
              <a:spcBef>
                <a:spcPts val="1000"/>
              </a:spcBef>
              <a:spcAft>
                <a:spcPts val="0"/>
              </a:spcAft>
              <a:buSzPts val="1800"/>
              <a:buNone/>
            </a:pPr>
            <a:endParaRPr/>
          </a:p>
          <a:p>
            <a:pPr marL="0" lvl="0" indent="0" algn="l" rtl="0">
              <a:spcBef>
                <a:spcPts val="1000"/>
              </a:spcBef>
              <a:spcAft>
                <a:spcPts val="0"/>
              </a:spcAft>
              <a:buSzPts val="1800"/>
              <a:buNone/>
            </a:pPr>
            <a:endParaRPr/>
          </a:p>
          <a:p>
            <a:pPr marL="0" lvl="0" indent="0" algn="l" rtl="0">
              <a:spcBef>
                <a:spcPts val="1000"/>
              </a:spcBef>
              <a:spcAft>
                <a:spcPts val="0"/>
              </a:spcAft>
              <a:buSzPts val="1800"/>
              <a:buNone/>
            </a:pPr>
            <a:endParaRPr/>
          </a:p>
          <a:p>
            <a:pPr marL="342900" lvl="0" indent="-342900" algn="l" rtl="0">
              <a:spcBef>
                <a:spcPts val="1000"/>
              </a:spcBef>
              <a:spcAft>
                <a:spcPts val="0"/>
              </a:spcAft>
              <a:buClr>
                <a:srgbClr val="00A0E7"/>
              </a:buClr>
              <a:buSzPts val="1800"/>
              <a:buFont typeface="Noto Sans Symbols"/>
              <a:buChar char="⮚"/>
            </a:pPr>
            <a:r>
              <a:rPr lang="en-US"/>
              <a:t>処理一覧</a:t>
            </a:r>
            <a:endParaRPr/>
          </a:p>
          <a:p>
            <a:pPr marL="0" lvl="0" indent="0" algn="l" rtl="0">
              <a:spcBef>
                <a:spcPts val="1000"/>
              </a:spcBef>
              <a:spcAft>
                <a:spcPts val="0"/>
              </a:spcAft>
              <a:buSzPts val="1800"/>
              <a:buNone/>
            </a:pPr>
            <a:endParaRPr/>
          </a:p>
        </p:txBody>
      </p:sp>
      <p:sp>
        <p:nvSpPr>
          <p:cNvPr id="290" name="Google Shape;290;p13"/>
          <p:cNvSpPr txBox="1">
            <a:spLocks noGrp="1"/>
          </p:cNvSpPr>
          <p:nvPr>
            <p:ph type="sldNum" idx="12"/>
          </p:nvPr>
        </p:nvSpPr>
        <p:spPr>
          <a:xfrm>
            <a:off x="11248411" y="6525338"/>
            <a:ext cx="779767" cy="263389"/>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t>13</a:t>
            </a:fld>
            <a:endParaRPr/>
          </a:p>
        </p:txBody>
      </p:sp>
      <p:pic>
        <p:nvPicPr>
          <p:cNvPr id="291" name="Google Shape;291;p13"/>
          <p:cNvPicPr preferRelativeResize="0"/>
          <p:nvPr/>
        </p:nvPicPr>
        <p:blipFill rotWithShape="1">
          <a:blip r:embed="rId3">
            <a:alphaModFix/>
          </a:blip>
          <a:srcRect/>
          <a:stretch/>
        </p:blipFill>
        <p:spPr>
          <a:xfrm>
            <a:off x="493832" y="1237196"/>
            <a:ext cx="2316043" cy="5180654"/>
          </a:xfrm>
          <a:prstGeom prst="rect">
            <a:avLst/>
          </a:prstGeom>
          <a:noFill/>
          <a:ln>
            <a:noFill/>
          </a:ln>
        </p:spPr>
      </p:pic>
      <p:sp>
        <p:nvSpPr>
          <p:cNvPr id="292" name="Google Shape;292;p13"/>
          <p:cNvSpPr txBox="1"/>
          <p:nvPr/>
        </p:nvSpPr>
        <p:spPr>
          <a:xfrm>
            <a:off x="523875" y="666750"/>
            <a:ext cx="171201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entury Gothic"/>
                <a:ea typeface="Century Gothic"/>
                <a:cs typeface="Century Gothic"/>
                <a:sym typeface="Century Gothic"/>
              </a:rPr>
              <a:t>画面名: ホーム</a:t>
            </a:r>
            <a:endParaRPr sz="1800">
              <a:solidFill>
                <a:schemeClr val="dk1"/>
              </a:solidFill>
              <a:latin typeface="Century Gothic"/>
              <a:ea typeface="Century Gothic"/>
              <a:cs typeface="Century Gothic"/>
              <a:sym typeface="Century Gothic"/>
            </a:endParaRPr>
          </a:p>
        </p:txBody>
      </p:sp>
      <p:graphicFrame>
        <p:nvGraphicFramePr>
          <p:cNvPr id="293" name="Google Shape;293;p13"/>
          <p:cNvGraphicFramePr/>
          <p:nvPr/>
        </p:nvGraphicFramePr>
        <p:xfrm>
          <a:off x="4826000" y="2588866"/>
          <a:ext cx="3000000" cy="3000000"/>
        </p:xfrm>
        <a:graphic>
          <a:graphicData uri="http://schemas.openxmlformats.org/drawingml/2006/table">
            <a:tbl>
              <a:tblPr firstRow="1" bandRow="1">
                <a:noFill/>
                <a:tableStyleId>{45569530-E228-418D-9AA7-73D6775A45CE}</a:tableStyleId>
              </a:tblPr>
              <a:tblGrid>
                <a:gridCol w="413575">
                  <a:extLst>
                    <a:ext uri="{9D8B030D-6E8A-4147-A177-3AD203B41FA5}">
                      <a16:colId xmlns:a16="http://schemas.microsoft.com/office/drawing/2014/main" val="20000"/>
                    </a:ext>
                  </a:extLst>
                </a:gridCol>
                <a:gridCol w="1439200">
                  <a:extLst>
                    <a:ext uri="{9D8B030D-6E8A-4147-A177-3AD203B41FA5}">
                      <a16:colId xmlns:a16="http://schemas.microsoft.com/office/drawing/2014/main" val="20001"/>
                    </a:ext>
                  </a:extLst>
                </a:gridCol>
                <a:gridCol w="3661025">
                  <a:extLst>
                    <a:ext uri="{9D8B030D-6E8A-4147-A177-3AD203B41FA5}">
                      <a16:colId xmlns:a16="http://schemas.microsoft.com/office/drawing/2014/main" val="20002"/>
                    </a:ext>
                  </a:extLst>
                </a:gridCol>
                <a:gridCol w="1566450">
                  <a:extLst>
                    <a:ext uri="{9D8B030D-6E8A-4147-A177-3AD203B41FA5}">
                      <a16:colId xmlns:a16="http://schemas.microsoft.com/office/drawing/2014/main" val="20003"/>
                    </a:ext>
                  </a:extLst>
                </a:gridCol>
              </a:tblGrid>
              <a:tr h="152400">
                <a:tc>
                  <a:txBody>
                    <a:bodyPr/>
                    <a:lstStyle/>
                    <a:p>
                      <a:pPr marL="0" marR="0" lvl="0" indent="0" algn="l" rtl="0">
                        <a:spcBef>
                          <a:spcPts val="0"/>
                        </a:spcBef>
                        <a:spcAft>
                          <a:spcPts val="0"/>
                        </a:spcAft>
                        <a:buNone/>
                      </a:pPr>
                      <a:r>
                        <a:rPr lang="en-US" sz="1200"/>
                        <a:t>#</a:t>
                      </a:r>
                      <a:endParaRPr sz="1200"/>
                    </a:p>
                  </a:txBody>
                  <a:tcPr marL="91450" marR="91450" marT="45725" marB="45725">
                    <a:lnB w="12700" cap="flat" cmpd="sng">
                      <a:solidFill>
                        <a:srgbClr val="14A1E7"/>
                      </a:solidFill>
                      <a:prstDash val="solid"/>
                      <a:round/>
                      <a:headEnd type="none" w="sm" len="sm"/>
                      <a:tailEnd type="none" w="sm" len="sm"/>
                    </a:lnB>
                  </a:tcPr>
                </a:tc>
                <a:tc>
                  <a:txBody>
                    <a:bodyPr/>
                    <a:lstStyle/>
                    <a:p>
                      <a:pPr marL="0" marR="0" lvl="0" indent="0" algn="l" rtl="0">
                        <a:spcBef>
                          <a:spcPts val="0"/>
                        </a:spcBef>
                        <a:spcAft>
                          <a:spcPts val="0"/>
                        </a:spcAft>
                        <a:buNone/>
                      </a:pPr>
                      <a:r>
                        <a:rPr lang="en-US" sz="1200"/>
                        <a:t>項目名</a:t>
                      </a:r>
                      <a:endParaRPr sz="1200"/>
                    </a:p>
                  </a:txBody>
                  <a:tcPr marL="91450" marR="91450" marT="45725" marB="45725">
                    <a:lnB w="12700" cap="flat" cmpd="sng">
                      <a:solidFill>
                        <a:srgbClr val="14A1E7"/>
                      </a:solidFill>
                      <a:prstDash val="solid"/>
                      <a:round/>
                      <a:headEnd type="none" w="sm" len="sm"/>
                      <a:tailEnd type="none" w="sm" len="sm"/>
                    </a:lnB>
                  </a:tcPr>
                </a:tc>
                <a:tc>
                  <a:txBody>
                    <a:bodyPr/>
                    <a:lstStyle/>
                    <a:p>
                      <a:pPr marL="0" marR="0" lvl="0" indent="0" algn="l" rtl="0">
                        <a:spcBef>
                          <a:spcPts val="0"/>
                        </a:spcBef>
                        <a:spcAft>
                          <a:spcPts val="0"/>
                        </a:spcAft>
                        <a:buNone/>
                      </a:pPr>
                      <a:r>
                        <a:rPr lang="en-US" sz="1200"/>
                        <a:t>項目概要</a:t>
                      </a:r>
                      <a:endParaRPr sz="1200"/>
                    </a:p>
                  </a:txBody>
                  <a:tcPr marL="91450" marR="91450" marT="45725" marB="45725">
                    <a:lnB w="12700" cap="flat" cmpd="sng">
                      <a:solidFill>
                        <a:srgbClr val="14A1E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000"/>
                        <a:buFont typeface="Century Gothic"/>
                        <a:buNone/>
                      </a:pPr>
                      <a:r>
                        <a:rPr lang="en-US" sz="1000"/>
                        <a:t>リンク・フォーム要素</a:t>
                      </a:r>
                      <a:endParaRPr/>
                    </a:p>
                  </a:txBody>
                  <a:tcPr marL="91450" marR="91450" marT="45725" marB="45725">
                    <a:lnB w="12700" cap="flat" cmpd="sng">
                      <a:solidFill>
                        <a:srgbClr val="14A1E7"/>
                      </a:solidFill>
                      <a:prstDash val="solid"/>
                      <a:round/>
                      <a:headEnd type="none" w="sm" len="sm"/>
                      <a:tailEnd type="none" w="sm" len="sm"/>
                    </a:lnB>
                  </a:tcPr>
                </a:tc>
                <a:extLst>
                  <a:ext uri="{0D108BD9-81ED-4DB2-BD59-A6C34878D82A}">
                    <a16:rowId xmlns:a16="http://schemas.microsoft.com/office/drawing/2014/main" val="10000"/>
                  </a:ext>
                </a:extLst>
              </a:tr>
              <a:tr h="152400">
                <a:tc>
                  <a:txBody>
                    <a:bodyPr/>
                    <a:lstStyle/>
                    <a:p>
                      <a:pPr marL="0" marR="0" lvl="0" indent="0" algn="l" rtl="0">
                        <a:spcBef>
                          <a:spcPts val="0"/>
                        </a:spcBef>
                        <a:spcAft>
                          <a:spcPts val="0"/>
                        </a:spcAft>
                        <a:buNone/>
                      </a:pPr>
                      <a:r>
                        <a:rPr lang="en-US" sz="1200"/>
                        <a:t>1</a:t>
                      </a:r>
                      <a:endParaRPr/>
                    </a:p>
                  </a:txBody>
                  <a:tcPr marL="91450" marR="91450" marT="45725" marB="45725">
                    <a:lnT w="12700" cap="flat" cmpd="sng">
                      <a:solidFill>
                        <a:srgbClr val="14A1E7"/>
                      </a:solidFill>
                      <a:prstDash val="solid"/>
                      <a:round/>
                      <a:headEnd type="none" w="sm" len="sm"/>
                      <a:tailEnd type="none" w="sm" len="sm"/>
                    </a:lnT>
                  </a:tcPr>
                </a:tc>
                <a:tc>
                  <a:txBody>
                    <a:bodyPr/>
                    <a:lstStyle/>
                    <a:p>
                      <a:pPr marL="0" marR="0" lvl="0" indent="0" algn="l" rtl="0">
                        <a:spcBef>
                          <a:spcPts val="0"/>
                        </a:spcBef>
                        <a:spcAft>
                          <a:spcPts val="0"/>
                        </a:spcAft>
                        <a:buNone/>
                      </a:pPr>
                      <a:r>
                        <a:rPr lang="en-US" sz="1200"/>
                        <a:t>アプリ名</a:t>
                      </a:r>
                      <a:endParaRPr sz="1200"/>
                    </a:p>
                  </a:txBody>
                  <a:tcPr marL="91450" marR="91450" marT="45725" marB="45725">
                    <a:lnT w="12700" cap="flat" cmpd="sng">
                      <a:solidFill>
                        <a:srgbClr val="14A1E7"/>
                      </a:solidFill>
                      <a:prstDash val="solid"/>
                      <a:round/>
                      <a:headEnd type="none" w="sm" len="sm"/>
                      <a:tailEnd type="none" w="sm" len="sm"/>
                    </a:lnT>
                  </a:tcPr>
                </a:tc>
                <a:tc>
                  <a:txBody>
                    <a:bodyPr/>
                    <a:lstStyle/>
                    <a:p>
                      <a:pPr marL="0" marR="0" lvl="0" indent="0" algn="l" rtl="0">
                        <a:spcBef>
                          <a:spcPts val="0"/>
                        </a:spcBef>
                        <a:spcAft>
                          <a:spcPts val="0"/>
                        </a:spcAft>
                        <a:buNone/>
                      </a:pPr>
                      <a:r>
                        <a:rPr lang="en-US" sz="1200"/>
                        <a:t>アプリ名</a:t>
                      </a:r>
                      <a:endParaRPr sz="1200"/>
                    </a:p>
                  </a:txBody>
                  <a:tcPr marL="91450" marR="91450" marT="45725" marB="45725">
                    <a:lnT w="12700" cap="flat" cmpd="sng">
                      <a:solidFill>
                        <a:srgbClr val="14A1E7"/>
                      </a:solidFill>
                      <a:prstDash val="solid"/>
                      <a:round/>
                      <a:headEnd type="none" w="sm" len="sm"/>
                      <a:tailEnd type="none" w="sm" len="sm"/>
                    </a:lnT>
                  </a:tcPr>
                </a:tc>
                <a:tc>
                  <a:txBody>
                    <a:bodyPr/>
                    <a:lstStyle/>
                    <a:p>
                      <a:pPr marL="0" marR="0" lvl="0" indent="0" algn="l" rtl="0">
                        <a:spcBef>
                          <a:spcPts val="0"/>
                        </a:spcBef>
                        <a:spcAft>
                          <a:spcPts val="0"/>
                        </a:spcAft>
                        <a:buNone/>
                      </a:pPr>
                      <a:r>
                        <a:rPr lang="en-US" sz="1200"/>
                        <a:t>--</a:t>
                      </a:r>
                      <a:endParaRPr sz="1200"/>
                    </a:p>
                  </a:txBody>
                  <a:tcPr marL="91450" marR="91450" marT="45725" marB="45725">
                    <a:lnT w="12700" cap="flat" cmpd="sng">
                      <a:solidFill>
                        <a:srgbClr val="14A1E7"/>
                      </a:solidFill>
                      <a:prstDash val="solid"/>
                      <a:round/>
                      <a:headEnd type="none" w="sm" len="sm"/>
                      <a:tailEnd type="none" w="sm" len="sm"/>
                    </a:lnT>
                  </a:tcPr>
                </a:tc>
                <a:extLst>
                  <a:ext uri="{0D108BD9-81ED-4DB2-BD59-A6C34878D82A}">
                    <a16:rowId xmlns:a16="http://schemas.microsoft.com/office/drawing/2014/main" val="10001"/>
                  </a:ext>
                </a:extLst>
              </a:tr>
              <a:tr h="152400">
                <a:tc>
                  <a:txBody>
                    <a:bodyPr/>
                    <a:lstStyle/>
                    <a:p>
                      <a:pPr marL="0" marR="0" lvl="0" indent="0" algn="l" rtl="0">
                        <a:spcBef>
                          <a:spcPts val="0"/>
                        </a:spcBef>
                        <a:spcAft>
                          <a:spcPts val="0"/>
                        </a:spcAft>
                        <a:buNone/>
                      </a:pPr>
                      <a:r>
                        <a:rPr lang="en-US" sz="1200"/>
                        <a:t>2</a:t>
                      </a:r>
                      <a:endParaRPr sz="1200"/>
                    </a:p>
                  </a:txBody>
                  <a:tcPr marL="91450" marR="91450" marT="45725" marB="45725"/>
                </a:tc>
                <a:tc>
                  <a:txBody>
                    <a:bodyPr/>
                    <a:lstStyle/>
                    <a:p>
                      <a:pPr marL="0" marR="0" lvl="0" indent="0" algn="l" rtl="0">
                        <a:spcBef>
                          <a:spcPts val="0"/>
                        </a:spcBef>
                        <a:spcAft>
                          <a:spcPts val="0"/>
                        </a:spcAft>
                        <a:buNone/>
                      </a:pPr>
                      <a:r>
                        <a:rPr lang="en-US" sz="1200"/>
                        <a:t>チュートリアル</a:t>
                      </a:r>
                      <a:endParaRPr sz="1200"/>
                    </a:p>
                  </a:txBody>
                  <a:tcPr marL="91450" marR="91450" marT="45725" marB="45725"/>
                </a:tc>
                <a:tc>
                  <a:txBody>
                    <a:bodyPr/>
                    <a:lstStyle/>
                    <a:p>
                      <a:pPr marL="0" marR="0" lvl="0" indent="0" algn="l" rtl="0">
                        <a:spcBef>
                          <a:spcPts val="0"/>
                        </a:spcBef>
                        <a:spcAft>
                          <a:spcPts val="0"/>
                        </a:spcAft>
                        <a:buNone/>
                      </a:pPr>
                      <a:r>
                        <a:rPr lang="en-US" sz="1200"/>
                        <a:t>既定のブラウザで、卒ARuサービスサイトのチュートリアルページを開く。</a:t>
                      </a:r>
                      <a:endParaRPr sz="1200"/>
                    </a:p>
                  </a:txBody>
                  <a:tcPr marL="91450" marR="91450" marT="45725" marB="45725"/>
                </a:tc>
                <a:tc>
                  <a:txBody>
                    <a:bodyPr/>
                    <a:lstStyle/>
                    <a:p>
                      <a:pPr marL="0" marR="0" lvl="0" indent="0" algn="l" rtl="0">
                        <a:spcBef>
                          <a:spcPts val="0"/>
                        </a:spcBef>
                        <a:spcAft>
                          <a:spcPts val="0"/>
                        </a:spcAft>
                        <a:buNone/>
                      </a:pPr>
                      <a:r>
                        <a:rPr lang="en-US" sz="1200"/>
                        <a:t>リンクボタン</a:t>
                      </a:r>
                      <a:endParaRPr sz="1200"/>
                    </a:p>
                  </a:txBody>
                  <a:tcPr marL="91450" marR="91450" marT="45725" marB="45725"/>
                </a:tc>
                <a:extLst>
                  <a:ext uri="{0D108BD9-81ED-4DB2-BD59-A6C34878D82A}">
                    <a16:rowId xmlns:a16="http://schemas.microsoft.com/office/drawing/2014/main" val="10002"/>
                  </a:ext>
                </a:extLst>
              </a:tr>
              <a:tr h="152400">
                <a:tc>
                  <a:txBody>
                    <a:bodyPr/>
                    <a:lstStyle/>
                    <a:p>
                      <a:pPr marL="0" marR="0" lvl="0" indent="0" algn="l" rtl="0">
                        <a:spcBef>
                          <a:spcPts val="0"/>
                        </a:spcBef>
                        <a:spcAft>
                          <a:spcPts val="0"/>
                        </a:spcAft>
                        <a:buNone/>
                      </a:pPr>
                      <a:r>
                        <a:rPr lang="en-US" sz="1200"/>
                        <a:t>3</a:t>
                      </a:r>
                      <a:endParaRPr sz="1200"/>
                    </a:p>
                  </a:txBody>
                  <a:tcPr marL="91450" marR="91450" marT="45725" marB="45725"/>
                </a:tc>
                <a:tc>
                  <a:txBody>
                    <a:bodyPr/>
                    <a:lstStyle/>
                    <a:p>
                      <a:pPr marL="0" marR="0" lvl="0" indent="0" algn="l" rtl="0">
                        <a:spcBef>
                          <a:spcPts val="0"/>
                        </a:spcBef>
                        <a:spcAft>
                          <a:spcPts val="0"/>
                        </a:spcAft>
                        <a:buNone/>
                      </a:pPr>
                      <a:r>
                        <a:rPr lang="en-US" sz="1200"/>
                        <a:t>アルバムID</a:t>
                      </a:r>
                      <a:endParaRPr sz="1200"/>
                    </a:p>
                  </a:txBody>
                  <a:tcPr marL="91450" marR="91450" marT="45725" marB="45725"/>
                </a:tc>
                <a:tc>
                  <a:txBody>
                    <a:bodyPr/>
                    <a:lstStyle/>
                    <a:p>
                      <a:pPr marL="0" marR="0" lvl="0" indent="0" algn="l" rtl="0">
                        <a:spcBef>
                          <a:spcPts val="0"/>
                        </a:spcBef>
                        <a:spcAft>
                          <a:spcPts val="0"/>
                        </a:spcAft>
                        <a:buNone/>
                      </a:pPr>
                      <a:r>
                        <a:rPr lang="en-US" sz="1200"/>
                        <a:t>ポップアップを開き、アルバムIDを手入力する。</a:t>
                      </a:r>
                      <a:endParaRPr sz="1200"/>
                    </a:p>
                  </a:txBody>
                  <a:tcPr marL="91450" marR="91450" marT="45725" marB="45725"/>
                </a:tc>
                <a:tc>
                  <a:txBody>
                    <a:bodyPr/>
                    <a:lstStyle/>
                    <a:p>
                      <a:pPr marL="0" marR="0" lvl="0" indent="0" algn="l" rtl="0">
                        <a:spcBef>
                          <a:spcPts val="0"/>
                        </a:spcBef>
                        <a:spcAft>
                          <a:spcPts val="0"/>
                        </a:spcAft>
                        <a:buNone/>
                      </a:pPr>
                      <a:r>
                        <a:rPr lang="en-US" sz="1200"/>
                        <a:t>ポップアップ</a:t>
                      </a:r>
                      <a:endParaRPr sz="1200"/>
                    </a:p>
                  </a:txBody>
                  <a:tcPr marL="91450" marR="91450" marT="45725" marB="45725"/>
                </a:tc>
                <a:extLst>
                  <a:ext uri="{0D108BD9-81ED-4DB2-BD59-A6C34878D82A}">
                    <a16:rowId xmlns:a16="http://schemas.microsoft.com/office/drawing/2014/main" val="10003"/>
                  </a:ext>
                </a:extLst>
              </a:tr>
              <a:tr h="152400">
                <a:tc>
                  <a:txBody>
                    <a:bodyPr/>
                    <a:lstStyle/>
                    <a:p>
                      <a:pPr marL="0" marR="0" lvl="0" indent="0" algn="l" rtl="0">
                        <a:spcBef>
                          <a:spcPts val="0"/>
                        </a:spcBef>
                        <a:spcAft>
                          <a:spcPts val="0"/>
                        </a:spcAft>
                        <a:buNone/>
                      </a:pPr>
                      <a:r>
                        <a:rPr lang="en-US" sz="1200"/>
                        <a:t>4</a:t>
                      </a:r>
                      <a:endParaRPr sz="1200"/>
                    </a:p>
                  </a:txBody>
                  <a:tcPr marL="91450" marR="91450" marT="45725" marB="45725"/>
                </a:tc>
                <a:tc>
                  <a:txBody>
                    <a:bodyPr/>
                    <a:lstStyle/>
                    <a:p>
                      <a:pPr marL="0" marR="0" lvl="0" indent="0" algn="l" rtl="0">
                        <a:spcBef>
                          <a:spcPts val="0"/>
                        </a:spcBef>
                        <a:spcAft>
                          <a:spcPts val="0"/>
                        </a:spcAft>
                        <a:buNone/>
                      </a:pPr>
                      <a:r>
                        <a:rPr lang="en-US" sz="1200"/>
                        <a:t>スキャン</a:t>
                      </a:r>
                      <a:endParaRPr sz="1200"/>
                    </a:p>
                  </a:txBody>
                  <a:tcPr marL="91450" marR="91450" marT="45725" marB="45725"/>
                </a:tc>
                <a:tc>
                  <a:txBody>
                    <a:bodyPr/>
                    <a:lstStyle/>
                    <a:p>
                      <a:pPr marL="0" marR="0" lvl="0" indent="0" algn="l" rtl="0">
                        <a:spcBef>
                          <a:spcPts val="0"/>
                        </a:spcBef>
                        <a:spcAft>
                          <a:spcPts val="0"/>
                        </a:spcAft>
                        <a:buNone/>
                      </a:pPr>
                      <a:r>
                        <a:rPr lang="en-US" sz="1200"/>
                        <a:t>スキャンカメラを起動する。</a:t>
                      </a:r>
                      <a:endParaRPr sz="1200"/>
                    </a:p>
                  </a:txBody>
                  <a:tcPr marL="91450" marR="91450" marT="45725" marB="45725"/>
                </a:tc>
                <a:tc>
                  <a:txBody>
                    <a:bodyPr/>
                    <a:lstStyle/>
                    <a:p>
                      <a:pPr marL="0" marR="0" lvl="0" indent="0" algn="l" rtl="0">
                        <a:spcBef>
                          <a:spcPts val="0"/>
                        </a:spcBef>
                        <a:spcAft>
                          <a:spcPts val="0"/>
                        </a:spcAft>
                        <a:buNone/>
                      </a:pPr>
                      <a:r>
                        <a:rPr lang="en-US" sz="1200"/>
                        <a:t>リンクボタン</a:t>
                      </a:r>
                      <a:endParaRPr sz="1200"/>
                    </a:p>
                  </a:txBody>
                  <a:tcPr marL="91450" marR="91450" marT="45725" marB="45725"/>
                </a:tc>
                <a:extLst>
                  <a:ext uri="{0D108BD9-81ED-4DB2-BD59-A6C34878D82A}">
                    <a16:rowId xmlns:a16="http://schemas.microsoft.com/office/drawing/2014/main" val="10004"/>
                  </a:ext>
                </a:extLst>
              </a:tr>
              <a:tr h="152400">
                <a:tc>
                  <a:txBody>
                    <a:bodyPr/>
                    <a:lstStyle/>
                    <a:p>
                      <a:pPr marL="0" marR="0" lvl="0" indent="0" algn="l" rtl="0">
                        <a:spcBef>
                          <a:spcPts val="0"/>
                        </a:spcBef>
                        <a:spcAft>
                          <a:spcPts val="0"/>
                        </a:spcAft>
                        <a:buNone/>
                      </a:pPr>
                      <a:r>
                        <a:rPr lang="en-US" sz="1200"/>
                        <a:t>5</a:t>
                      </a:r>
                      <a:endParaRPr sz="1200"/>
                    </a:p>
                  </a:txBody>
                  <a:tcPr marL="91450" marR="91450" marT="45725" marB="45725"/>
                </a:tc>
                <a:tc>
                  <a:txBody>
                    <a:bodyPr/>
                    <a:lstStyle/>
                    <a:p>
                      <a:pPr marL="0" marR="0" lvl="0" indent="0" algn="l" rtl="0">
                        <a:spcBef>
                          <a:spcPts val="0"/>
                        </a:spcBef>
                        <a:spcAft>
                          <a:spcPts val="0"/>
                        </a:spcAft>
                        <a:buNone/>
                      </a:pPr>
                      <a:r>
                        <a:rPr lang="en-US" sz="1200"/>
                        <a:t>かざす</a:t>
                      </a:r>
                      <a:endParaRPr sz="1200"/>
                    </a:p>
                  </a:txBody>
                  <a:tcPr marL="91450" marR="91450" marT="45725" marB="45725"/>
                </a:tc>
                <a:tc>
                  <a:txBody>
                    <a:bodyPr/>
                    <a:lstStyle/>
                    <a:p>
                      <a:pPr marL="0" marR="0" lvl="0" indent="0" algn="l" rtl="0">
                        <a:spcBef>
                          <a:spcPts val="0"/>
                        </a:spcBef>
                        <a:spcAft>
                          <a:spcPts val="0"/>
                        </a:spcAft>
                        <a:buNone/>
                      </a:pPr>
                      <a:r>
                        <a:rPr lang="en-US" sz="1200"/>
                        <a:t>AR用カメラを起動する。</a:t>
                      </a:r>
                      <a:endParaRPr sz="1200"/>
                    </a:p>
                  </a:txBody>
                  <a:tcPr marL="91450" marR="91450" marT="45725" marB="45725"/>
                </a:tc>
                <a:tc>
                  <a:txBody>
                    <a:bodyPr/>
                    <a:lstStyle/>
                    <a:p>
                      <a:pPr marL="0" marR="0" lvl="0" indent="0" algn="l" rtl="0">
                        <a:spcBef>
                          <a:spcPts val="0"/>
                        </a:spcBef>
                        <a:spcAft>
                          <a:spcPts val="0"/>
                        </a:spcAft>
                        <a:buNone/>
                      </a:pPr>
                      <a:r>
                        <a:rPr lang="en-US" sz="1200"/>
                        <a:t>リンクボタン</a:t>
                      </a:r>
                      <a:endParaRPr sz="1200"/>
                    </a:p>
                  </a:txBody>
                  <a:tcPr marL="91450" marR="91450" marT="45725" marB="45725"/>
                </a:tc>
                <a:extLst>
                  <a:ext uri="{0D108BD9-81ED-4DB2-BD59-A6C34878D82A}">
                    <a16:rowId xmlns:a16="http://schemas.microsoft.com/office/drawing/2014/main" val="10005"/>
                  </a:ext>
                </a:extLst>
              </a:tr>
              <a:tr h="152400">
                <a:tc>
                  <a:txBody>
                    <a:bodyPr/>
                    <a:lstStyle/>
                    <a:p>
                      <a:pPr marL="0" marR="0" lvl="0" indent="0" algn="l" rtl="0">
                        <a:spcBef>
                          <a:spcPts val="0"/>
                        </a:spcBef>
                        <a:spcAft>
                          <a:spcPts val="0"/>
                        </a:spcAft>
                        <a:buNone/>
                      </a:pPr>
                      <a:r>
                        <a:rPr lang="en-US" sz="1200"/>
                        <a:t>6</a:t>
                      </a:r>
                      <a:endParaRPr sz="1200"/>
                    </a:p>
                  </a:txBody>
                  <a:tcPr marL="91450" marR="91450" marT="45725" marB="45725">
                    <a:lnB w="12700" cap="flat" cmpd="sng">
                      <a:solidFill>
                        <a:srgbClr val="14A1E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200"/>
                        <a:buFont typeface="Century Gothic"/>
                        <a:buNone/>
                      </a:pPr>
                      <a:r>
                        <a:rPr lang="en-US" sz="1200"/>
                        <a:t>アルバムID入力ポップアップ</a:t>
                      </a:r>
                      <a:endParaRPr/>
                    </a:p>
                  </a:txBody>
                  <a:tcPr marL="91450" marR="91450" marT="45725" marB="45725">
                    <a:lnB w="12700" cap="flat" cmpd="sng">
                      <a:solidFill>
                        <a:srgbClr val="14A1E7"/>
                      </a:solidFill>
                      <a:prstDash val="solid"/>
                      <a:round/>
                      <a:headEnd type="none" w="sm" len="sm"/>
                      <a:tailEnd type="none" w="sm" len="sm"/>
                    </a:lnB>
                  </a:tcPr>
                </a:tc>
                <a:tc>
                  <a:txBody>
                    <a:bodyPr/>
                    <a:lstStyle/>
                    <a:p>
                      <a:pPr marL="0" marR="0" lvl="0" indent="0" algn="l" rtl="0">
                        <a:spcBef>
                          <a:spcPts val="0"/>
                        </a:spcBef>
                        <a:spcAft>
                          <a:spcPts val="0"/>
                        </a:spcAft>
                        <a:buNone/>
                      </a:pPr>
                      <a:r>
                        <a:rPr lang="en-US" sz="1200"/>
                        <a:t>アルバムIDをテキスト入力する。</a:t>
                      </a:r>
                      <a:endParaRPr sz="1200"/>
                    </a:p>
                  </a:txBody>
                  <a:tcPr marL="91450" marR="91450" marT="45725" marB="45725">
                    <a:lnB w="12700" cap="flat" cmpd="sng">
                      <a:solidFill>
                        <a:srgbClr val="14A1E7"/>
                      </a:solidFill>
                      <a:prstDash val="solid"/>
                      <a:round/>
                      <a:headEnd type="none" w="sm" len="sm"/>
                      <a:tailEnd type="none" w="sm" len="sm"/>
                    </a:lnB>
                  </a:tcPr>
                </a:tc>
                <a:tc>
                  <a:txBody>
                    <a:bodyPr/>
                    <a:lstStyle/>
                    <a:p>
                      <a:pPr marL="0" marR="0" lvl="0" indent="0" algn="l" rtl="0">
                        <a:spcBef>
                          <a:spcPts val="0"/>
                        </a:spcBef>
                        <a:spcAft>
                          <a:spcPts val="0"/>
                        </a:spcAft>
                        <a:buNone/>
                      </a:pPr>
                      <a:r>
                        <a:rPr lang="en-US" sz="1200"/>
                        <a:t>テキストフィールド</a:t>
                      </a:r>
                      <a:endParaRPr sz="1200"/>
                    </a:p>
                  </a:txBody>
                  <a:tcPr marL="91450" marR="91450" marT="45725" marB="45725">
                    <a:lnB w="12700" cap="flat" cmpd="sng">
                      <a:solidFill>
                        <a:srgbClr val="14A1E7"/>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sp>
        <p:nvSpPr>
          <p:cNvPr id="294" name="Google Shape;294;p13"/>
          <p:cNvSpPr txBox="1"/>
          <p:nvPr/>
        </p:nvSpPr>
        <p:spPr>
          <a:xfrm>
            <a:off x="381000" y="1793875"/>
            <a:ext cx="41549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entury Gothic"/>
                <a:ea typeface="Century Gothic"/>
                <a:cs typeface="Century Gothic"/>
                <a:sym typeface="Century Gothic"/>
              </a:rPr>
              <a:t>①</a:t>
            </a:r>
            <a:endParaRPr sz="1800">
              <a:solidFill>
                <a:schemeClr val="dk1"/>
              </a:solidFill>
              <a:latin typeface="Century Gothic"/>
              <a:ea typeface="Century Gothic"/>
              <a:cs typeface="Century Gothic"/>
              <a:sym typeface="Century Gothic"/>
            </a:endParaRPr>
          </a:p>
        </p:txBody>
      </p:sp>
      <p:sp>
        <p:nvSpPr>
          <p:cNvPr id="295" name="Google Shape;295;p13"/>
          <p:cNvSpPr txBox="1"/>
          <p:nvPr/>
        </p:nvSpPr>
        <p:spPr>
          <a:xfrm>
            <a:off x="1041400" y="5740400"/>
            <a:ext cx="41549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entury Gothic"/>
                <a:ea typeface="Century Gothic"/>
                <a:cs typeface="Century Gothic"/>
                <a:sym typeface="Century Gothic"/>
              </a:rPr>
              <a:t>②</a:t>
            </a:r>
            <a:endParaRPr sz="1800">
              <a:solidFill>
                <a:schemeClr val="dk1"/>
              </a:solidFill>
              <a:latin typeface="Century Gothic"/>
              <a:ea typeface="Century Gothic"/>
              <a:cs typeface="Century Gothic"/>
              <a:sym typeface="Century Gothic"/>
            </a:endParaRPr>
          </a:p>
        </p:txBody>
      </p:sp>
      <p:sp>
        <p:nvSpPr>
          <p:cNvPr id="296" name="Google Shape;296;p13"/>
          <p:cNvSpPr txBox="1"/>
          <p:nvPr/>
        </p:nvSpPr>
        <p:spPr>
          <a:xfrm>
            <a:off x="301625" y="4365625"/>
            <a:ext cx="41549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entury Gothic"/>
                <a:ea typeface="Century Gothic"/>
                <a:cs typeface="Century Gothic"/>
                <a:sym typeface="Century Gothic"/>
              </a:rPr>
              <a:t>③</a:t>
            </a:r>
            <a:endParaRPr sz="1800">
              <a:solidFill>
                <a:schemeClr val="dk1"/>
              </a:solidFill>
              <a:latin typeface="Century Gothic"/>
              <a:ea typeface="Century Gothic"/>
              <a:cs typeface="Century Gothic"/>
              <a:sym typeface="Century Gothic"/>
            </a:endParaRPr>
          </a:p>
        </p:txBody>
      </p:sp>
      <p:sp>
        <p:nvSpPr>
          <p:cNvPr id="297" name="Google Shape;297;p13"/>
          <p:cNvSpPr txBox="1"/>
          <p:nvPr/>
        </p:nvSpPr>
        <p:spPr>
          <a:xfrm>
            <a:off x="2587625" y="4381500"/>
            <a:ext cx="41549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entury Gothic"/>
                <a:ea typeface="Century Gothic"/>
                <a:cs typeface="Century Gothic"/>
                <a:sym typeface="Century Gothic"/>
              </a:rPr>
              <a:t>④</a:t>
            </a:r>
            <a:endParaRPr sz="1800">
              <a:solidFill>
                <a:schemeClr val="dk1"/>
              </a:solidFill>
              <a:latin typeface="Century Gothic"/>
              <a:ea typeface="Century Gothic"/>
              <a:cs typeface="Century Gothic"/>
              <a:sym typeface="Century Gothic"/>
            </a:endParaRPr>
          </a:p>
        </p:txBody>
      </p:sp>
      <p:sp>
        <p:nvSpPr>
          <p:cNvPr id="298" name="Google Shape;298;p13"/>
          <p:cNvSpPr txBox="1"/>
          <p:nvPr/>
        </p:nvSpPr>
        <p:spPr>
          <a:xfrm>
            <a:off x="1031875" y="3460750"/>
            <a:ext cx="41549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entury Gothic"/>
                <a:ea typeface="Century Gothic"/>
                <a:cs typeface="Century Gothic"/>
                <a:sym typeface="Century Gothic"/>
              </a:rPr>
              <a:t>⑤</a:t>
            </a:r>
            <a:endParaRPr sz="1800">
              <a:solidFill>
                <a:schemeClr val="dk1"/>
              </a:solidFill>
              <a:latin typeface="Century Gothic"/>
              <a:ea typeface="Century Gothic"/>
              <a:cs typeface="Century Gothic"/>
              <a:sym typeface="Century Gothic"/>
            </a:endParaRPr>
          </a:p>
        </p:txBody>
      </p:sp>
      <p:pic>
        <p:nvPicPr>
          <p:cNvPr id="299" name="Google Shape;299;p13" descr="スクリーンショット が含まれている画像&#10;&#10;自動的に生成された説明"/>
          <p:cNvPicPr preferRelativeResize="0"/>
          <p:nvPr/>
        </p:nvPicPr>
        <p:blipFill rotWithShape="1">
          <a:blip r:embed="rId4">
            <a:alphaModFix/>
          </a:blip>
          <a:srcRect/>
          <a:stretch/>
        </p:blipFill>
        <p:spPr>
          <a:xfrm>
            <a:off x="3157814" y="3483432"/>
            <a:ext cx="1272685" cy="2702204"/>
          </a:xfrm>
          <a:prstGeom prst="rect">
            <a:avLst/>
          </a:prstGeom>
          <a:noFill/>
          <a:ln w="28575" cap="flat" cmpd="sng">
            <a:solidFill>
              <a:srgbClr val="FF6699"/>
            </a:solidFill>
            <a:prstDash val="solid"/>
            <a:round/>
            <a:headEnd type="none" w="sm" len="sm"/>
            <a:tailEnd type="none" w="sm" len="sm"/>
          </a:ln>
        </p:spPr>
      </p:pic>
      <p:sp>
        <p:nvSpPr>
          <p:cNvPr id="300" name="Google Shape;300;p13"/>
          <p:cNvSpPr txBox="1"/>
          <p:nvPr/>
        </p:nvSpPr>
        <p:spPr>
          <a:xfrm>
            <a:off x="3289195" y="6219005"/>
            <a:ext cx="1107996"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a:solidFill>
                  <a:schemeClr val="dk1"/>
                </a:solidFill>
                <a:latin typeface="Century Gothic"/>
                <a:ea typeface="Century Gothic"/>
                <a:cs typeface="Century Gothic"/>
                <a:sym typeface="Century Gothic"/>
              </a:rPr>
              <a:t>ポップアップ</a:t>
            </a:r>
            <a:endParaRPr sz="1200">
              <a:solidFill>
                <a:schemeClr val="dk1"/>
              </a:solidFill>
              <a:latin typeface="Century Gothic"/>
              <a:ea typeface="Century Gothic"/>
              <a:cs typeface="Century Gothic"/>
              <a:sym typeface="Century Gothic"/>
            </a:endParaRPr>
          </a:p>
        </p:txBody>
      </p:sp>
      <p:graphicFrame>
        <p:nvGraphicFramePr>
          <p:cNvPr id="301" name="Google Shape;301;p13"/>
          <p:cNvGraphicFramePr/>
          <p:nvPr/>
        </p:nvGraphicFramePr>
        <p:xfrm>
          <a:off x="4826000" y="5427486"/>
          <a:ext cx="3000000" cy="3000000"/>
        </p:xfrm>
        <a:graphic>
          <a:graphicData uri="http://schemas.openxmlformats.org/drawingml/2006/table">
            <a:tbl>
              <a:tblPr firstRow="1" bandRow="1">
                <a:noFill/>
                <a:tableStyleId>{45569530-E228-418D-9AA7-73D6775A45CE}</a:tableStyleId>
              </a:tblPr>
              <a:tblGrid>
                <a:gridCol w="417175">
                  <a:extLst>
                    <a:ext uri="{9D8B030D-6E8A-4147-A177-3AD203B41FA5}">
                      <a16:colId xmlns:a16="http://schemas.microsoft.com/office/drawing/2014/main" val="20000"/>
                    </a:ext>
                  </a:extLst>
                </a:gridCol>
                <a:gridCol w="1465475">
                  <a:extLst>
                    <a:ext uri="{9D8B030D-6E8A-4147-A177-3AD203B41FA5}">
                      <a16:colId xmlns:a16="http://schemas.microsoft.com/office/drawing/2014/main" val="20001"/>
                    </a:ext>
                  </a:extLst>
                </a:gridCol>
                <a:gridCol w="5178050">
                  <a:extLst>
                    <a:ext uri="{9D8B030D-6E8A-4147-A177-3AD203B41FA5}">
                      <a16:colId xmlns:a16="http://schemas.microsoft.com/office/drawing/2014/main" val="20002"/>
                    </a:ext>
                  </a:extLst>
                </a:gridCol>
              </a:tblGrid>
              <a:tr h="152400">
                <a:tc>
                  <a:txBody>
                    <a:bodyPr/>
                    <a:lstStyle/>
                    <a:p>
                      <a:pPr marL="0" marR="0" lvl="0" indent="0" algn="l" rtl="0">
                        <a:spcBef>
                          <a:spcPts val="0"/>
                        </a:spcBef>
                        <a:spcAft>
                          <a:spcPts val="0"/>
                        </a:spcAft>
                        <a:buNone/>
                      </a:pPr>
                      <a:r>
                        <a:rPr lang="en-US" sz="1200"/>
                        <a:t>#</a:t>
                      </a:r>
                      <a:endParaRPr sz="1200"/>
                    </a:p>
                  </a:txBody>
                  <a:tcPr marL="91450" marR="91450" marT="45725" marB="45725">
                    <a:lnB w="12700" cap="flat" cmpd="sng">
                      <a:solidFill>
                        <a:srgbClr val="14A1E7"/>
                      </a:solidFill>
                      <a:prstDash val="solid"/>
                      <a:round/>
                      <a:headEnd type="none" w="sm" len="sm"/>
                      <a:tailEnd type="none" w="sm" len="sm"/>
                    </a:lnB>
                  </a:tcPr>
                </a:tc>
                <a:tc>
                  <a:txBody>
                    <a:bodyPr/>
                    <a:lstStyle/>
                    <a:p>
                      <a:pPr marL="0" marR="0" lvl="0" indent="0" algn="l" rtl="0">
                        <a:spcBef>
                          <a:spcPts val="0"/>
                        </a:spcBef>
                        <a:spcAft>
                          <a:spcPts val="0"/>
                        </a:spcAft>
                        <a:buNone/>
                      </a:pPr>
                      <a:r>
                        <a:rPr lang="en-US" sz="1200"/>
                        <a:t>項目名</a:t>
                      </a:r>
                      <a:endParaRPr sz="1200"/>
                    </a:p>
                  </a:txBody>
                  <a:tcPr marL="91450" marR="91450" marT="45725" marB="45725">
                    <a:lnB w="12700" cap="flat" cmpd="sng">
                      <a:solidFill>
                        <a:srgbClr val="14A1E7"/>
                      </a:solidFill>
                      <a:prstDash val="solid"/>
                      <a:round/>
                      <a:headEnd type="none" w="sm" len="sm"/>
                      <a:tailEnd type="none" w="sm" len="sm"/>
                    </a:lnB>
                  </a:tcPr>
                </a:tc>
                <a:tc>
                  <a:txBody>
                    <a:bodyPr/>
                    <a:lstStyle/>
                    <a:p>
                      <a:pPr marL="0" marR="0" lvl="0" indent="0" algn="l" rtl="0">
                        <a:spcBef>
                          <a:spcPts val="0"/>
                        </a:spcBef>
                        <a:spcAft>
                          <a:spcPts val="0"/>
                        </a:spcAft>
                        <a:buNone/>
                      </a:pPr>
                      <a:r>
                        <a:rPr lang="en-US" sz="1200"/>
                        <a:t>項目概要</a:t>
                      </a:r>
                      <a:endParaRPr sz="1200"/>
                    </a:p>
                  </a:txBody>
                  <a:tcPr marL="91450" marR="91450" marT="45725" marB="45725">
                    <a:lnB w="12700" cap="flat" cmpd="sng">
                      <a:solidFill>
                        <a:srgbClr val="14A1E7"/>
                      </a:solidFill>
                      <a:prstDash val="solid"/>
                      <a:round/>
                      <a:headEnd type="none" w="sm" len="sm"/>
                      <a:tailEnd type="none" w="sm" len="sm"/>
                    </a:lnB>
                  </a:tcPr>
                </a:tc>
                <a:extLst>
                  <a:ext uri="{0D108BD9-81ED-4DB2-BD59-A6C34878D82A}">
                    <a16:rowId xmlns:a16="http://schemas.microsoft.com/office/drawing/2014/main" val="10000"/>
                  </a:ext>
                </a:extLst>
              </a:tr>
              <a:tr h="152400">
                <a:tc>
                  <a:txBody>
                    <a:bodyPr/>
                    <a:lstStyle/>
                    <a:p>
                      <a:pPr marL="0" marR="0" lvl="0" indent="0" algn="l" rtl="0">
                        <a:spcBef>
                          <a:spcPts val="0"/>
                        </a:spcBef>
                        <a:spcAft>
                          <a:spcPts val="0"/>
                        </a:spcAft>
                        <a:buNone/>
                      </a:pPr>
                      <a:r>
                        <a:rPr lang="en-US" sz="1200"/>
                        <a:t>1</a:t>
                      </a:r>
                      <a:endParaRPr/>
                    </a:p>
                  </a:txBody>
                  <a:tcPr marL="91450" marR="91450" marT="45725" marB="45725">
                    <a:lnT w="12700" cap="flat" cmpd="sng">
                      <a:solidFill>
                        <a:srgbClr val="14A1E7"/>
                      </a:solidFill>
                      <a:prstDash val="solid"/>
                      <a:round/>
                      <a:headEnd type="none" w="sm" len="sm"/>
                      <a:tailEnd type="none" w="sm" len="sm"/>
                    </a:lnT>
                  </a:tcPr>
                </a:tc>
                <a:tc>
                  <a:txBody>
                    <a:bodyPr/>
                    <a:lstStyle/>
                    <a:p>
                      <a:pPr marL="0" marR="0" lvl="0" indent="0" algn="l" rtl="0">
                        <a:spcBef>
                          <a:spcPts val="0"/>
                        </a:spcBef>
                        <a:spcAft>
                          <a:spcPts val="0"/>
                        </a:spcAft>
                        <a:buNone/>
                      </a:pPr>
                      <a:r>
                        <a:rPr lang="en-US" sz="1200"/>
                        <a:t>はい</a:t>
                      </a:r>
                      <a:endParaRPr sz="1200"/>
                    </a:p>
                  </a:txBody>
                  <a:tcPr marL="91450" marR="91450" marT="45725" marB="45725">
                    <a:lnT w="12700" cap="flat" cmpd="sng">
                      <a:solidFill>
                        <a:srgbClr val="14A1E7"/>
                      </a:solidFill>
                      <a:prstDash val="solid"/>
                      <a:round/>
                      <a:headEnd type="none" w="sm" len="sm"/>
                      <a:tailEnd type="none" w="sm" len="sm"/>
                    </a:lnT>
                  </a:tcPr>
                </a:tc>
                <a:tc>
                  <a:txBody>
                    <a:bodyPr/>
                    <a:lstStyle/>
                    <a:p>
                      <a:pPr marL="0" marR="0" lvl="0" indent="0" algn="l" rtl="0">
                        <a:spcBef>
                          <a:spcPts val="0"/>
                        </a:spcBef>
                        <a:spcAft>
                          <a:spcPts val="0"/>
                        </a:spcAft>
                        <a:buNone/>
                      </a:pPr>
                      <a:r>
                        <a:rPr lang="en-US" sz="1200"/>
                        <a:t>入力されたアルバムIDをサーバに送信して、アルバムIDに対応するマーカー画像を取得する。</a:t>
                      </a:r>
                      <a:endParaRPr sz="1200"/>
                    </a:p>
                  </a:txBody>
                  <a:tcPr marL="91450" marR="91450" marT="45725" marB="45725">
                    <a:lnT w="12700" cap="flat" cmpd="sng">
                      <a:solidFill>
                        <a:srgbClr val="14A1E7"/>
                      </a:solidFill>
                      <a:prstDash val="solid"/>
                      <a:round/>
                      <a:headEnd type="none" w="sm" len="sm"/>
                      <a:tailEnd type="none" w="sm" len="sm"/>
                    </a:lnT>
                  </a:tcPr>
                </a:tc>
                <a:extLst>
                  <a:ext uri="{0D108BD9-81ED-4DB2-BD59-A6C34878D82A}">
                    <a16:rowId xmlns:a16="http://schemas.microsoft.com/office/drawing/2014/main" val="10001"/>
                  </a:ext>
                </a:extLst>
              </a:tr>
              <a:tr h="152400">
                <a:tc>
                  <a:txBody>
                    <a:bodyPr/>
                    <a:lstStyle/>
                    <a:p>
                      <a:pPr marL="0" marR="0" lvl="0" indent="0" algn="l" rtl="0">
                        <a:spcBef>
                          <a:spcPts val="0"/>
                        </a:spcBef>
                        <a:spcAft>
                          <a:spcPts val="0"/>
                        </a:spcAft>
                        <a:buNone/>
                      </a:pPr>
                      <a:r>
                        <a:rPr lang="en-US" sz="1200"/>
                        <a:t>2</a:t>
                      </a:r>
                      <a:endParaRPr sz="1200"/>
                    </a:p>
                  </a:txBody>
                  <a:tcPr marL="91450" marR="91450" marT="45725" marB="45725">
                    <a:lnB w="12700" cap="flat" cmpd="sng">
                      <a:solidFill>
                        <a:srgbClr val="14A1E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200"/>
                        <a:buFont typeface="Century Gothic"/>
                        <a:buNone/>
                      </a:pPr>
                      <a:r>
                        <a:rPr lang="en-US" sz="1200"/>
                        <a:t>キャンセル</a:t>
                      </a:r>
                      <a:endParaRPr/>
                    </a:p>
                  </a:txBody>
                  <a:tcPr marL="91450" marR="91450" marT="45725" marB="45725">
                    <a:lnB w="12700" cap="flat" cmpd="sng">
                      <a:solidFill>
                        <a:srgbClr val="14A1E7"/>
                      </a:solidFill>
                      <a:prstDash val="solid"/>
                      <a:round/>
                      <a:headEnd type="none" w="sm" len="sm"/>
                      <a:tailEnd type="none" w="sm" len="sm"/>
                    </a:lnB>
                  </a:tcPr>
                </a:tc>
                <a:tc>
                  <a:txBody>
                    <a:bodyPr/>
                    <a:lstStyle/>
                    <a:p>
                      <a:pPr marL="0" marR="0" lvl="0" indent="0" algn="l" rtl="0">
                        <a:spcBef>
                          <a:spcPts val="0"/>
                        </a:spcBef>
                        <a:spcAft>
                          <a:spcPts val="0"/>
                        </a:spcAft>
                        <a:buNone/>
                      </a:pPr>
                      <a:r>
                        <a:rPr lang="en-US" sz="1200"/>
                        <a:t>入力を中止する。</a:t>
                      </a:r>
                      <a:endParaRPr sz="1200"/>
                    </a:p>
                  </a:txBody>
                  <a:tcPr marL="91450" marR="91450" marT="45725" marB="45725">
                    <a:lnB w="12700" cap="flat" cmpd="sng">
                      <a:solidFill>
                        <a:srgbClr val="14A1E7"/>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
        <p:nvSpPr>
          <p:cNvPr id="302" name="Google Shape;302;p13"/>
          <p:cNvSpPr txBox="1"/>
          <p:nvPr/>
        </p:nvSpPr>
        <p:spPr>
          <a:xfrm>
            <a:off x="3024270" y="6152848"/>
            <a:ext cx="41549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entury Gothic"/>
                <a:ea typeface="Century Gothic"/>
                <a:cs typeface="Century Gothic"/>
                <a:sym typeface="Century Gothic"/>
              </a:rPr>
              <a:t>⑥</a:t>
            </a:r>
            <a:endParaRPr sz="1800">
              <a:solidFill>
                <a:schemeClr val="dk1"/>
              </a:solidFill>
              <a:latin typeface="Century Gothic"/>
              <a:ea typeface="Century Gothic"/>
              <a:cs typeface="Century Gothic"/>
              <a:sym typeface="Century Gothic"/>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grpSp>
        <p:nvGrpSpPr>
          <p:cNvPr id="307" name="Google Shape;307;p14"/>
          <p:cNvGrpSpPr/>
          <p:nvPr/>
        </p:nvGrpSpPr>
        <p:grpSpPr>
          <a:xfrm>
            <a:off x="515708" y="1245909"/>
            <a:ext cx="2491250" cy="5151716"/>
            <a:chOff x="9435403" y="1277659"/>
            <a:chExt cx="1903863" cy="4118306"/>
          </a:xfrm>
        </p:grpSpPr>
        <p:grpSp>
          <p:nvGrpSpPr>
            <p:cNvPr id="308" name="Google Shape;308;p14"/>
            <p:cNvGrpSpPr/>
            <p:nvPr/>
          </p:nvGrpSpPr>
          <p:grpSpPr>
            <a:xfrm>
              <a:off x="9435403" y="1277659"/>
              <a:ext cx="1903863" cy="4118306"/>
              <a:chOff x="1892806" y="758336"/>
              <a:chExt cx="1154501" cy="2286321"/>
            </a:xfrm>
          </p:grpSpPr>
          <p:grpSp>
            <p:nvGrpSpPr>
              <p:cNvPr id="309" name="Google Shape;309;p14"/>
              <p:cNvGrpSpPr/>
              <p:nvPr/>
            </p:nvGrpSpPr>
            <p:grpSpPr>
              <a:xfrm>
                <a:off x="1892806" y="758336"/>
                <a:ext cx="1154501" cy="2286321"/>
                <a:chOff x="9342407" y="2570219"/>
                <a:chExt cx="1207699" cy="2433102"/>
              </a:xfrm>
            </p:grpSpPr>
            <p:pic>
              <p:nvPicPr>
                <p:cNvPr id="310" name="Google Shape;310;p14" descr="横, 時計, 異なる, ドア が含まれている画像&#10;&#10;自動的に生成された説明"/>
                <p:cNvPicPr preferRelativeResize="0"/>
                <p:nvPr/>
              </p:nvPicPr>
              <p:blipFill rotWithShape="1">
                <a:blip r:embed="rId3">
                  <a:alphaModFix/>
                </a:blip>
                <a:srcRect l="31746" t="17739" r="34668" b="14599"/>
                <a:stretch/>
              </p:blipFill>
              <p:spPr>
                <a:xfrm>
                  <a:off x="9342407" y="2570219"/>
                  <a:ext cx="1207699" cy="2433102"/>
                </a:xfrm>
                <a:prstGeom prst="rect">
                  <a:avLst/>
                </a:prstGeom>
                <a:noFill/>
                <a:ln>
                  <a:noFill/>
                </a:ln>
              </p:spPr>
            </p:pic>
            <p:pic>
              <p:nvPicPr>
                <p:cNvPr id="311" name="Google Shape;311;p14" descr="モニター, 座る, 記号, 画面 が含まれている画像&#10;&#10;自動的に生成された説明"/>
                <p:cNvPicPr preferRelativeResize="0"/>
                <p:nvPr/>
              </p:nvPicPr>
              <p:blipFill rotWithShape="1">
                <a:blip r:embed="rId4">
                  <a:alphaModFix/>
                </a:blip>
                <a:srcRect l="22551" t="12214" r="25882" b="8403"/>
                <a:stretch/>
              </p:blipFill>
              <p:spPr>
                <a:xfrm>
                  <a:off x="9406085" y="2830522"/>
                  <a:ext cx="1057757" cy="1862248"/>
                </a:xfrm>
                <a:prstGeom prst="rect">
                  <a:avLst/>
                </a:prstGeom>
                <a:noFill/>
                <a:ln>
                  <a:noFill/>
                </a:ln>
              </p:spPr>
            </p:pic>
          </p:grpSp>
          <p:pic>
            <p:nvPicPr>
              <p:cNvPr id="312" name="Google Shape;312;p14" descr="電子機器, 携帯電話 が含まれている画像&#10;&#10;自動的に生成された説明"/>
              <p:cNvPicPr preferRelativeResize="0"/>
              <p:nvPr/>
            </p:nvPicPr>
            <p:blipFill rotWithShape="1">
              <a:blip r:embed="rId5">
                <a:alphaModFix/>
              </a:blip>
              <a:srcRect l="33680" t="21019" r="28749" b="21631"/>
              <a:stretch/>
            </p:blipFill>
            <p:spPr>
              <a:xfrm>
                <a:off x="1947982" y="1002936"/>
                <a:ext cx="1026714" cy="1749905"/>
              </a:xfrm>
              <a:prstGeom prst="rect">
                <a:avLst/>
              </a:prstGeom>
              <a:noFill/>
              <a:ln>
                <a:noFill/>
              </a:ln>
            </p:spPr>
          </p:pic>
          <p:pic>
            <p:nvPicPr>
              <p:cNvPr id="313" name="Google Shape;313;p14" descr="マグカップ, 記号, ゲーム, 食品 が含まれている画像&#10;&#10;自動的に生成された説明"/>
              <p:cNvPicPr preferRelativeResize="0"/>
              <p:nvPr/>
            </p:nvPicPr>
            <p:blipFill rotWithShape="1">
              <a:blip r:embed="rId6">
                <a:alphaModFix/>
              </a:blip>
              <a:srcRect/>
              <a:stretch/>
            </p:blipFill>
            <p:spPr>
              <a:xfrm>
                <a:off x="2455069" y="1737728"/>
                <a:ext cx="210542" cy="238286"/>
              </a:xfrm>
              <a:prstGeom prst="rect">
                <a:avLst/>
              </a:prstGeom>
              <a:noFill/>
              <a:ln>
                <a:noFill/>
              </a:ln>
            </p:spPr>
          </p:pic>
        </p:grpSp>
        <p:pic>
          <p:nvPicPr>
            <p:cNvPr id="314" name="Google Shape;314;p14" descr="ノートパソコン, 屋内, コンピュータ, 座る が含まれている画像&#10;&#10;自動的に生成された説明"/>
            <p:cNvPicPr preferRelativeResize="0"/>
            <p:nvPr/>
          </p:nvPicPr>
          <p:blipFill rotWithShape="1">
            <a:blip r:embed="rId7">
              <a:alphaModFix/>
            </a:blip>
            <a:srcRect/>
            <a:stretch/>
          </p:blipFill>
          <p:spPr>
            <a:xfrm>
              <a:off x="9526393" y="1718252"/>
              <a:ext cx="1676837" cy="3152070"/>
            </a:xfrm>
            <a:prstGeom prst="rect">
              <a:avLst/>
            </a:prstGeom>
            <a:noFill/>
            <a:ln>
              <a:noFill/>
            </a:ln>
          </p:spPr>
        </p:pic>
      </p:grpSp>
      <p:sp>
        <p:nvSpPr>
          <p:cNvPr id="315" name="Google Shape;315;p14"/>
          <p:cNvSpPr txBox="1">
            <a:spLocks noGrp="1"/>
          </p:cNvSpPr>
          <p:nvPr>
            <p:ph type="title"/>
          </p:nvPr>
        </p:nvSpPr>
        <p:spPr>
          <a:xfrm>
            <a:off x="193964" y="41560"/>
            <a:ext cx="9439563" cy="424169"/>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262626"/>
              </a:buClr>
              <a:buSzPts val="2400"/>
              <a:buFont typeface="Century Gothic"/>
              <a:buNone/>
            </a:pPr>
            <a:r>
              <a:rPr lang="en-US"/>
              <a:t>6. 画面設計 (6/6)</a:t>
            </a:r>
            <a:endParaRPr/>
          </a:p>
        </p:txBody>
      </p:sp>
      <p:sp>
        <p:nvSpPr>
          <p:cNvPr id="316" name="Google Shape;316;p14"/>
          <p:cNvSpPr txBox="1">
            <a:spLocks noGrp="1"/>
          </p:cNvSpPr>
          <p:nvPr>
            <p:ph type="body" idx="1"/>
          </p:nvPr>
        </p:nvSpPr>
        <p:spPr>
          <a:xfrm>
            <a:off x="4714874" y="1190625"/>
            <a:ext cx="7313303" cy="5219256"/>
          </a:xfrm>
          <a:prstGeom prst="rect">
            <a:avLst/>
          </a:prstGeom>
          <a:noFill/>
          <a:ln>
            <a:noFill/>
          </a:ln>
        </p:spPr>
        <p:txBody>
          <a:bodyPr spcFirstLastPara="1" wrap="square" lIns="91425" tIns="45700" rIns="91425" bIns="45700" anchor="t" anchorCtr="0">
            <a:noAutofit/>
          </a:bodyPr>
          <a:lstStyle/>
          <a:p>
            <a:pPr marL="342900" lvl="0" indent="-342900" algn="l" rtl="0">
              <a:spcBef>
                <a:spcPts val="0"/>
              </a:spcBef>
              <a:spcAft>
                <a:spcPts val="0"/>
              </a:spcAft>
              <a:buClr>
                <a:srgbClr val="00A0E7"/>
              </a:buClr>
              <a:buSzPts val="1800"/>
              <a:buFont typeface="Noto Sans Symbols"/>
              <a:buChar char="⮚"/>
            </a:pPr>
            <a:r>
              <a:rPr lang="en-US"/>
              <a:t>画面概要</a:t>
            </a:r>
            <a:endParaRPr/>
          </a:p>
          <a:p>
            <a:pPr marL="0" lvl="0" indent="0" algn="l" rtl="0">
              <a:spcBef>
                <a:spcPts val="1000"/>
              </a:spcBef>
              <a:spcAft>
                <a:spcPts val="0"/>
              </a:spcAft>
              <a:buSzPts val="1600"/>
              <a:buNone/>
            </a:pPr>
            <a:r>
              <a:rPr lang="en-US" sz="1600"/>
              <a:t>全面がAR用カメラの画面。予めアルバムIDを設定し卒業アルバムにカメラをかざすと、登録済みのマーカーを検知してコンテンツを再生する。</a:t>
            </a:r>
            <a:endParaRPr sz="1600"/>
          </a:p>
          <a:p>
            <a:pPr marL="0" lvl="0" indent="0" algn="l" rtl="0">
              <a:spcBef>
                <a:spcPts val="1000"/>
              </a:spcBef>
              <a:spcAft>
                <a:spcPts val="0"/>
              </a:spcAft>
              <a:buSzPts val="1800"/>
              <a:buNone/>
            </a:pPr>
            <a:endParaRPr/>
          </a:p>
          <a:p>
            <a:pPr marL="342900" lvl="0" indent="-342900" algn="l" rtl="0">
              <a:spcBef>
                <a:spcPts val="1000"/>
              </a:spcBef>
              <a:spcAft>
                <a:spcPts val="0"/>
              </a:spcAft>
              <a:buClr>
                <a:srgbClr val="00A0E7"/>
              </a:buClr>
              <a:buSzPts val="1800"/>
              <a:buFont typeface="Noto Sans Symbols"/>
              <a:buChar char="⮚"/>
            </a:pPr>
            <a:r>
              <a:rPr lang="en-US"/>
              <a:t>項目一覧</a:t>
            </a:r>
            <a:endParaRPr/>
          </a:p>
          <a:p>
            <a:pPr marL="0" lvl="0" indent="0" algn="l" rtl="0">
              <a:spcBef>
                <a:spcPts val="1000"/>
              </a:spcBef>
              <a:spcAft>
                <a:spcPts val="0"/>
              </a:spcAft>
              <a:buSzPts val="1800"/>
              <a:buNone/>
            </a:pPr>
            <a:endParaRPr/>
          </a:p>
          <a:p>
            <a:pPr marL="0" lvl="0" indent="0" algn="l" rtl="0">
              <a:spcBef>
                <a:spcPts val="1000"/>
              </a:spcBef>
              <a:spcAft>
                <a:spcPts val="0"/>
              </a:spcAft>
              <a:buSzPts val="1800"/>
              <a:buNone/>
            </a:pPr>
            <a:endParaRPr/>
          </a:p>
          <a:p>
            <a:pPr marL="0" lvl="0" indent="0" algn="l" rtl="0">
              <a:spcBef>
                <a:spcPts val="1000"/>
              </a:spcBef>
              <a:spcAft>
                <a:spcPts val="0"/>
              </a:spcAft>
              <a:buSzPts val="1800"/>
              <a:buNone/>
            </a:pPr>
            <a:endParaRPr/>
          </a:p>
          <a:p>
            <a:pPr marL="0" lvl="0" indent="0" algn="l" rtl="0">
              <a:spcBef>
                <a:spcPts val="1000"/>
              </a:spcBef>
              <a:spcAft>
                <a:spcPts val="0"/>
              </a:spcAft>
              <a:buSzPts val="1800"/>
              <a:buNone/>
            </a:pPr>
            <a:endParaRPr/>
          </a:p>
          <a:p>
            <a:pPr marL="342900" lvl="0" indent="-342900" algn="l" rtl="0">
              <a:spcBef>
                <a:spcPts val="1000"/>
              </a:spcBef>
              <a:spcAft>
                <a:spcPts val="0"/>
              </a:spcAft>
              <a:buClr>
                <a:srgbClr val="00A0E7"/>
              </a:buClr>
              <a:buSzPts val="1800"/>
              <a:buFont typeface="Noto Sans Symbols"/>
              <a:buChar char="⮚"/>
            </a:pPr>
            <a:r>
              <a:rPr lang="en-US"/>
              <a:t>処理一覧</a:t>
            </a:r>
            <a:endParaRPr/>
          </a:p>
        </p:txBody>
      </p:sp>
      <p:sp>
        <p:nvSpPr>
          <p:cNvPr id="317" name="Google Shape;317;p14"/>
          <p:cNvSpPr txBox="1">
            <a:spLocks noGrp="1"/>
          </p:cNvSpPr>
          <p:nvPr>
            <p:ph type="sldNum" idx="12"/>
          </p:nvPr>
        </p:nvSpPr>
        <p:spPr>
          <a:xfrm>
            <a:off x="11248411" y="6525338"/>
            <a:ext cx="779767" cy="263389"/>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t>14</a:t>
            </a:fld>
            <a:endParaRPr/>
          </a:p>
        </p:txBody>
      </p:sp>
      <p:sp>
        <p:nvSpPr>
          <p:cNvPr id="318" name="Google Shape;318;p14"/>
          <p:cNvSpPr txBox="1"/>
          <p:nvPr/>
        </p:nvSpPr>
        <p:spPr>
          <a:xfrm>
            <a:off x="523875" y="666750"/>
            <a:ext cx="223916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entury Gothic"/>
                <a:ea typeface="Century Gothic"/>
                <a:cs typeface="Century Gothic"/>
                <a:sym typeface="Century Gothic"/>
              </a:rPr>
              <a:t>画面名: AR用カメラ</a:t>
            </a:r>
            <a:endParaRPr sz="1800">
              <a:solidFill>
                <a:schemeClr val="dk1"/>
              </a:solidFill>
              <a:latin typeface="Century Gothic"/>
              <a:ea typeface="Century Gothic"/>
              <a:cs typeface="Century Gothic"/>
              <a:sym typeface="Century Gothic"/>
            </a:endParaRPr>
          </a:p>
        </p:txBody>
      </p:sp>
      <p:graphicFrame>
        <p:nvGraphicFramePr>
          <p:cNvPr id="319" name="Google Shape;319;p14"/>
          <p:cNvGraphicFramePr/>
          <p:nvPr/>
        </p:nvGraphicFramePr>
        <p:xfrm>
          <a:off x="4826000" y="3018367"/>
          <a:ext cx="3000000" cy="3000000"/>
        </p:xfrm>
        <a:graphic>
          <a:graphicData uri="http://schemas.openxmlformats.org/drawingml/2006/table">
            <a:tbl>
              <a:tblPr firstRow="1" bandRow="1">
                <a:noFill/>
                <a:tableStyleId>{45569530-E228-418D-9AA7-73D6775A45CE}</a:tableStyleId>
              </a:tblPr>
              <a:tblGrid>
                <a:gridCol w="413575">
                  <a:extLst>
                    <a:ext uri="{9D8B030D-6E8A-4147-A177-3AD203B41FA5}">
                      <a16:colId xmlns:a16="http://schemas.microsoft.com/office/drawing/2014/main" val="20000"/>
                    </a:ext>
                  </a:extLst>
                </a:gridCol>
                <a:gridCol w="1439200">
                  <a:extLst>
                    <a:ext uri="{9D8B030D-6E8A-4147-A177-3AD203B41FA5}">
                      <a16:colId xmlns:a16="http://schemas.microsoft.com/office/drawing/2014/main" val="20001"/>
                    </a:ext>
                  </a:extLst>
                </a:gridCol>
                <a:gridCol w="3751100">
                  <a:extLst>
                    <a:ext uri="{9D8B030D-6E8A-4147-A177-3AD203B41FA5}">
                      <a16:colId xmlns:a16="http://schemas.microsoft.com/office/drawing/2014/main" val="20002"/>
                    </a:ext>
                  </a:extLst>
                </a:gridCol>
                <a:gridCol w="1476375">
                  <a:extLst>
                    <a:ext uri="{9D8B030D-6E8A-4147-A177-3AD203B41FA5}">
                      <a16:colId xmlns:a16="http://schemas.microsoft.com/office/drawing/2014/main" val="20003"/>
                    </a:ext>
                  </a:extLst>
                </a:gridCol>
              </a:tblGrid>
              <a:tr h="152400">
                <a:tc>
                  <a:txBody>
                    <a:bodyPr/>
                    <a:lstStyle/>
                    <a:p>
                      <a:pPr marL="0" marR="0" lvl="0" indent="0" algn="l" rtl="0">
                        <a:spcBef>
                          <a:spcPts val="0"/>
                        </a:spcBef>
                        <a:spcAft>
                          <a:spcPts val="0"/>
                        </a:spcAft>
                        <a:buNone/>
                      </a:pPr>
                      <a:r>
                        <a:rPr lang="en-US" sz="1200"/>
                        <a:t>#</a:t>
                      </a:r>
                      <a:endParaRPr sz="1200"/>
                    </a:p>
                  </a:txBody>
                  <a:tcPr marL="91450" marR="91450" marT="45725" marB="45725">
                    <a:lnB w="12700" cap="flat" cmpd="sng">
                      <a:solidFill>
                        <a:srgbClr val="14A1E7"/>
                      </a:solidFill>
                      <a:prstDash val="solid"/>
                      <a:round/>
                      <a:headEnd type="none" w="sm" len="sm"/>
                      <a:tailEnd type="none" w="sm" len="sm"/>
                    </a:lnB>
                  </a:tcPr>
                </a:tc>
                <a:tc>
                  <a:txBody>
                    <a:bodyPr/>
                    <a:lstStyle/>
                    <a:p>
                      <a:pPr marL="0" marR="0" lvl="0" indent="0" algn="l" rtl="0">
                        <a:spcBef>
                          <a:spcPts val="0"/>
                        </a:spcBef>
                        <a:spcAft>
                          <a:spcPts val="0"/>
                        </a:spcAft>
                        <a:buNone/>
                      </a:pPr>
                      <a:r>
                        <a:rPr lang="en-US" sz="1200"/>
                        <a:t>項目名</a:t>
                      </a:r>
                      <a:endParaRPr sz="1200"/>
                    </a:p>
                  </a:txBody>
                  <a:tcPr marL="91450" marR="91450" marT="45725" marB="45725">
                    <a:lnB w="12700" cap="flat" cmpd="sng">
                      <a:solidFill>
                        <a:srgbClr val="14A1E7"/>
                      </a:solidFill>
                      <a:prstDash val="solid"/>
                      <a:round/>
                      <a:headEnd type="none" w="sm" len="sm"/>
                      <a:tailEnd type="none" w="sm" len="sm"/>
                    </a:lnB>
                  </a:tcPr>
                </a:tc>
                <a:tc>
                  <a:txBody>
                    <a:bodyPr/>
                    <a:lstStyle/>
                    <a:p>
                      <a:pPr marL="0" marR="0" lvl="0" indent="0" algn="l" rtl="0">
                        <a:spcBef>
                          <a:spcPts val="0"/>
                        </a:spcBef>
                        <a:spcAft>
                          <a:spcPts val="0"/>
                        </a:spcAft>
                        <a:buNone/>
                      </a:pPr>
                      <a:r>
                        <a:rPr lang="en-US" sz="1200"/>
                        <a:t>項目概要</a:t>
                      </a:r>
                      <a:endParaRPr sz="1200"/>
                    </a:p>
                  </a:txBody>
                  <a:tcPr marL="91450" marR="91450" marT="45725" marB="45725">
                    <a:lnB w="12700" cap="flat" cmpd="sng">
                      <a:solidFill>
                        <a:srgbClr val="14A1E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000"/>
                        <a:buFont typeface="Century Gothic"/>
                        <a:buNone/>
                      </a:pPr>
                      <a:r>
                        <a:rPr lang="en-US" sz="1000"/>
                        <a:t>リンク・フォーム要素</a:t>
                      </a:r>
                      <a:endParaRPr/>
                    </a:p>
                  </a:txBody>
                  <a:tcPr marL="91450" marR="91450" marT="45725" marB="45725">
                    <a:lnB w="12700" cap="flat" cmpd="sng">
                      <a:solidFill>
                        <a:srgbClr val="14A1E7"/>
                      </a:solidFill>
                      <a:prstDash val="solid"/>
                      <a:round/>
                      <a:headEnd type="none" w="sm" len="sm"/>
                      <a:tailEnd type="none" w="sm" len="sm"/>
                    </a:lnB>
                  </a:tcPr>
                </a:tc>
                <a:extLst>
                  <a:ext uri="{0D108BD9-81ED-4DB2-BD59-A6C34878D82A}">
                    <a16:rowId xmlns:a16="http://schemas.microsoft.com/office/drawing/2014/main" val="10000"/>
                  </a:ext>
                </a:extLst>
              </a:tr>
              <a:tr h="152400">
                <a:tc>
                  <a:txBody>
                    <a:bodyPr/>
                    <a:lstStyle/>
                    <a:p>
                      <a:pPr marL="0" marR="0" lvl="0" indent="0" algn="l" rtl="0">
                        <a:spcBef>
                          <a:spcPts val="0"/>
                        </a:spcBef>
                        <a:spcAft>
                          <a:spcPts val="0"/>
                        </a:spcAft>
                        <a:buNone/>
                      </a:pPr>
                      <a:r>
                        <a:rPr lang="en-US" sz="1200"/>
                        <a:t>1</a:t>
                      </a:r>
                      <a:endParaRPr/>
                    </a:p>
                  </a:txBody>
                  <a:tcPr marL="91450" marR="91450" marT="45725" marB="45725">
                    <a:lnT w="12700" cap="flat" cmpd="sng">
                      <a:solidFill>
                        <a:srgbClr val="14A1E7"/>
                      </a:solidFill>
                      <a:prstDash val="solid"/>
                      <a:round/>
                      <a:headEnd type="none" w="sm" len="sm"/>
                      <a:tailEnd type="none" w="sm" len="sm"/>
                    </a:lnT>
                  </a:tcPr>
                </a:tc>
                <a:tc>
                  <a:txBody>
                    <a:bodyPr/>
                    <a:lstStyle/>
                    <a:p>
                      <a:pPr marL="0" marR="0" lvl="0" indent="0" algn="l" rtl="0">
                        <a:spcBef>
                          <a:spcPts val="0"/>
                        </a:spcBef>
                        <a:spcAft>
                          <a:spcPts val="0"/>
                        </a:spcAft>
                        <a:buNone/>
                      </a:pPr>
                      <a:r>
                        <a:rPr lang="en-US" sz="1200"/>
                        <a:t>カメラビューア</a:t>
                      </a:r>
                      <a:endParaRPr sz="1200"/>
                    </a:p>
                  </a:txBody>
                  <a:tcPr marL="91450" marR="91450" marT="45725" marB="45725">
                    <a:lnT w="12700" cap="flat" cmpd="sng">
                      <a:solidFill>
                        <a:srgbClr val="14A1E7"/>
                      </a:solidFill>
                      <a:prstDash val="solid"/>
                      <a:round/>
                      <a:headEnd type="none" w="sm" len="sm"/>
                      <a:tailEnd type="none" w="sm" len="sm"/>
                    </a:lnT>
                  </a:tcPr>
                </a:tc>
                <a:tc>
                  <a:txBody>
                    <a:bodyPr/>
                    <a:lstStyle/>
                    <a:p>
                      <a:pPr marL="0" marR="0" lvl="0" indent="0" algn="l" rtl="0">
                        <a:lnSpc>
                          <a:spcPct val="100000"/>
                        </a:lnSpc>
                        <a:spcBef>
                          <a:spcPts val="0"/>
                        </a:spcBef>
                        <a:spcAft>
                          <a:spcPts val="0"/>
                        </a:spcAft>
                        <a:buClr>
                          <a:schemeClr val="dk1"/>
                        </a:buClr>
                        <a:buSzPts val="1200"/>
                        <a:buFont typeface="Century Gothic"/>
                        <a:buNone/>
                      </a:pPr>
                      <a:r>
                        <a:rPr lang="en-US" sz="1200"/>
                        <a:t>予めアルバムIDを設定し卒業アルバムにカメラをかざすと、登録済みのマーカーを検知してコンテンツを再生する。</a:t>
                      </a:r>
                      <a:endParaRPr sz="1200"/>
                    </a:p>
                  </a:txBody>
                  <a:tcPr marL="91450" marR="91450" marT="45725" marB="45725">
                    <a:lnT w="12700" cap="flat" cmpd="sng">
                      <a:solidFill>
                        <a:srgbClr val="14A1E7"/>
                      </a:solidFill>
                      <a:prstDash val="solid"/>
                      <a:round/>
                      <a:headEnd type="none" w="sm" len="sm"/>
                      <a:tailEnd type="none" w="sm" len="sm"/>
                    </a:lnT>
                  </a:tcPr>
                </a:tc>
                <a:tc>
                  <a:txBody>
                    <a:bodyPr/>
                    <a:lstStyle/>
                    <a:p>
                      <a:pPr marL="0" marR="0" lvl="0" indent="0" algn="l" rtl="0">
                        <a:spcBef>
                          <a:spcPts val="0"/>
                        </a:spcBef>
                        <a:spcAft>
                          <a:spcPts val="0"/>
                        </a:spcAft>
                        <a:buNone/>
                      </a:pPr>
                      <a:r>
                        <a:rPr lang="en-US" sz="1200"/>
                        <a:t>ビューア</a:t>
                      </a:r>
                      <a:endParaRPr sz="1200"/>
                    </a:p>
                  </a:txBody>
                  <a:tcPr marL="91450" marR="91450" marT="45725" marB="45725">
                    <a:lnT w="12700" cap="flat" cmpd="sng">
                      <a:solidFill>
                        <a:srgbClr val="14A1E7"/>
                      </a:solidFill>
                      <a:prstDash val="solid"/>
                      <a:round/>
                      <a:headEnd type="none" w="sm" len="sm"/>
                      <a:tailEnd type="none" w="sm" len="sm"/>
                    </a:lnT>
                  </a:tcPr>
                </a:tc>
                <a:extLst>
                  <a:ext uri="{0D108BD9-81ED-4DB2-BD59-A6C34878D82A}">
                    <a16:rowId xmlns:a16="http://schemas.microsoft.com/office/drawing/2014/main" val="10001"/>
                  </a:ext>
                </a:extLst>
              </a:tr>
              <a:tr h="152400">
                <a:tc>
                  <a:txBody>
                    <a:bodyPr/>
                    <a:lstStyle/>
                    <a:p>
                      <a:pPr marL="0" marR="0" lvl="0" indent="0" algn="l" rtl="0">
                        <a:spcBef>
                          <a:spcPts val="0"/>
                        </a:spcBef>
                        <a:spcAft>
                          <a:spcPts val="0"/>
                        </a:spcAft>
                        <a:buNone/>
                      </a:pPr>
                      <a:r>
                        <a:rPr lang="en-US" sz="1200"/>
                        <a:t>2</a:t>
                      </a:r>
                      <a:endParaRPr sz="1200"/>
                    </a:p>
                  </a:txBody>
                  <a:tcPr marL="91450" marR="91450" marT="45725" marB="45725">
                    <a:lnB w="12700" cap="flat" cmpd="sng">
                      <a:solidFill>
                        <a:srgbClr val="14A1E7"/>
                      </a:solidFill>
                      <a:prstDash val="solid"/>
                      <a:round/>
                      <a:headEnd type="none" w="sm" len="sm"/>
                      <a:tailEnd type="none" w="sm" len="sm"/>
                    </a:lnB>
                  </a:tcPr>
                </a:tc>
                <a:tc>
                  <a:txBody>
                    <a:bodyPr/>
                    <a:lstStyle/>
                    <a:p>
                      <a:pPr marL="0" marR="0" lvl="0" indent="0" algn="l" rtl="0">
                        <a:spcBef>
                          <a:spcPts val="0"/>
                        </a:spcBef>
                        <a:spcAft>
                          <a:spcPts val="0"/>
                        </a:spcAft>
                        <a:buNone/>
                      </a:pPr>
                      <a:r>
                        <a:rPr lang="en-US" sz="1200"/>
                        <a:t>戻る</a:t>
                      </a:r>
                      <a:endParaRPr sz="1200"/>
                    </a:p>
                  </a:txBody>
                  <a:tcPr marL="91450" marR="91450" marT="45725" marB="45725">
                    <a:lnB w="12700" cap="flat" cmpd="sng">
                      <a:solidFill>
                        <a:srgbClr val="14A1E7"/>
                      </a:solidFill>
                      <a:prstDash val="solid"/>
                      <a:round/>
                      <a:headEnd type="none" w="sm" len="sm"/>
                      <a:tailEnd type="none" w="sm" len="sm"/>
                    </a:lnB>
                  </a:tcPr>
                </a:tc>
                <a:tc>
                  <a:txBody>
                    <a:bodyPr/>
                    <a:lstStyle/>
                    <a:p>
                      <a:pPr marL="0" marR="0" lvl="0" indent="0" algn="l" rtl="0">
                        <a:spcBef>
                          <a:spcPts val="0"/>
                        </a:spcBef>
                        <a:spcAft>
                          <a:spcPts val="0"/>
                        </a:spcAft>
                        <a:buNone/>
                      </a:pPr>
                      <a:endParaRPr sz="1200"/>
                    </a:p>
                  </a:txBody>
                  <a:tcPr marL="91450" marR="91450" marT="45725" marB="45725">
                    <a:lnB w="12700" cap="flat" cmpd="sng">
                      <a:solidFill>
                        <a:srgbClr val="14A1E7"/>
                      </a:solidFill>
                      <a:prstDash val="solid"/>
                      <a:round/>
                      <a:headEnd type="none" w="sm" len="sm"/>
                      <a:tailEnd type="none" w="sm" len="sm"/>
                    </a:lnB>
                  </a:tcPr>
                </a:tc>
                <a:tc>
                  <a:txBody>
                    <a:bodyPr/>
                    <a:lstStyle/>
                    <a:p>
                      <a:pPr marL="0" marR="0" lvl="0" indent="0" algn="l" rtl="0">
                        <a:spcBef>
                          <a:spcPts val="0"/>
                        </a:spcBef>
                        <a:spcAft>
                          <a:spcPts val="0"/>
                        </a:spcAft>
                        <a:buNone/>
                      </a:pPr>
                      <a:r>
                        <a:rPr lang="en-US" sz="1200"/>
                        <a:t>リンク</a:t>
                      </a:r>
                      <a:endParaRPr sz="1200"/>
                    </a:p>
                  </a:txBody>
                  <a:tcPr marL="91450" marR="91450" marT="45725" marB="45725">
                    <a:lnB w="12700" cap="flat" cmpd="sng">
                      <a:solidFill>
                        <a:srgbClr val="14A1E7"/>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
        <p:nvSpPr>
          <p:cNvPr id="320" name="Google Shape;320;p14"/>
          <p:cNvSpPr/>
          <p:nvPr/>
        </p:nvSpPr>
        <p:spPr>
          <a:xfrm>
            <a:off x="579160" y="1703236"/>
            <a:ext cx="573174" cy="565539"/>
          </a:xfrm>
          <a:prstGeom prst="ellipse">
            <a:avLst/>
          </a:prstGeom>
          <a:noFill/>
          <a:ln w="31750" cap="flat" cmpd="sng">
            <a:solidFill>
              <a:srgbClr val="FF669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graphicFrame>
        <p:nvGraphicFramePr>
          <p:cNvPr id="321" name="Google Shape;321;p14"/>
          <p:cNvGraphicFramePr/>
          <p:nvPr/>
        </p:nvGraphicFramePr>
        <p:xfrm>
          <a:off x="4826000" y="5008035"/>
          <a:ext cx="3000000" cy="3000000"/>
        </p:xfrm>
        <a:graphic>
          <a:graphicData uri="http://schemas.openxmlformats.org/drawingml/2006/table">
            <a:tbl>
              <a:tblPr firstRow="1" bandRow="1">
                <a:noFill/>
                <a:tableStyleId>{45569530-E228-418D-9AA7-73D6775A45CE}</a:tableStyleId>
              </a:tblPr>
              <a:tblGrid>
                <a:gridCol w="412750">
                  <a:extLst>
                    <a:ext uri="{9D8B030D-6E8A-4147-A177-3AD203B41FA5}">
                      <a16:colId xmlns:a16="http://schemas.microsoft.com/office/drawing/2014/main" val="20000"/>
                    </a:ext>
                  </a:extLst>
                </a:gridCol>
                <a:gridCol w="1476375">
                  <a:extLst>
                    <a:ext uri="{9D8B030D-6E8A-4147-A177-3AD203B41FA5}">
                      <a16:colId xmlns:a16="http://schemas.microsoft.com/office/drawing/2014/main" val="20001"/>
                    </a:ext>
                  </a:extLst>
                </a:gridCol>
                <a:gridCol w="5159375">
                  <a:extLst>
                    <a:ext uri="{9D8B030D-6E8A-4147-A177-3AD203B41FA5}">
                      <a16:colId xmlns:a16="http://schemas.microsoft.com/office/drawing/2014/main" val="20002"/>
                    </a:ext>
                  </a:extLst>
                </a:gridCol>
              </a:tblGrid>
              <a:tr h="152400">
                <a:tc>
                  <a:txBody>
                    <a:bodyPr/>
                    <a:lstStyle/>
                    <a:p>
                      <a:pPr marL="0" marR="0" lvl="0" indent="0" algn="l" rtl="0">
                        <a:spcBef>
                          <a:spcPts val="0"/>
                        </a:spcBef>
                        <a:spcAft>
                          <a:spcPts val="0"/>
                        </a:spcAft>
                        <a:buNone/>
                      </a:pPr>
                      <a:r>
                        <a:rPr lang="en-US" sz="1200"/>
                        <a:t>#</a:t>
                      </a:r>
                      <a:endParaRPr sz="1200"/>
                    </a:p>
                  </a:txBody>
                  <a:tcPr marL="91450" marR="91450" marT="45725" marB="45725">
                    <a:lnB w="12700" cap="flat" cmpd="sng">
                      <a:solidFill>
                        <a:srgbClr val="14A1E7"/>
                      </a:solidFill>
                      <a:prstDash val="solid"/>
                      <a:round/>
                      <a:headEnd type="none" w="sm" len="sm"/>
                      <a:tailEnd type="none" w="sm" len="sm"/>
                    </a:lnB>
                  </a:tcPr>
                </a:tc>
                <a:tc>
                  <a:txBody>
                    <a:bodyPr/>
                    <a:lstStyle/>
                    <a:p>
                      <a:pPr marL="0" marR="0" lvl="0" indent="0" algn="l" rtl="0">
                        <a:spcBef>
                          <a:spcPts val="0"/>
                        </a:spcBef>
                        <a:spcAft>
                          <a:spcPts val="0"/>
                        </a:spcAft>
                        <a:buNone/>
                      </a:pPr>
                      <a:r>
                        <a:rPr lang="en-US" sz="1200"/>
                        <a:t>処理名</a:t>
                      </a:r>
                      <a:endParaRPr sz="1200"/>
                    </a:p>
                  </a:txBody>
                  <a:tcPr marL="91450" marR="91450" marT="45725" marB="45725">
                    <a:lnB w="12700" cap="flat" cmpd="sng">
                      <a:solidFill>
                        <a:srgbClr val="14A1E7"/>
                      </a:solidFill>
                      <a:prstDash val="solid"/>
                      <a:round/>
                      <a:headEnd type="none" w="sm" len="sm"/>
                      <a:tailEnd type="none" w="sm" len="sm"/>
                    </a:lnB>
                  </a:tcPr>
                </a:tc>
                <a:tc>
                  <a:txBody>
                    <a:bodyPr/>
                    <a:lstStyle/>
                    <a:p>
                      <a:pPr marL="0" marR="0" lvl="0" indent="0" algn="l" rtl="0">
                        <a:spcBef>
                          <a:spcPts val="0"/>
                        </a:spcBef>
                        <a:spcAft>
                          <a:spcPts val="0"/>
                        </a:spcAft>
                        <a:buNone/>
                      </a:pPr>
                      <a:r>
                        <a:rPr lang="en-US" sz="1200"/>
                        <a:t>項目概要</a:t>
                      </a:r>
                      <a:endParaRPr sz="1200"/>
                    </a:p>
                  </a:txBody>
                  <a:tcPr marL="91450" marR="91450" marT="45725" marB="45725">
                    <a:lnB w="12700" cap="flat" cmpd="sng">
                      <a:solidFill>
                        <a:srgbClr val="14A1E7"/>
                      </a:solidFill>
                      <a:prstDash val="solid"/>
                      <a:round/>
                      <a:headEnd type="none" w="sm" len="sm"/>
                      <a:tailEnd type="none" w="sm" len="sm"/>
                    </a:lnB>
                  </a:tcPr>
                </a:tc>
                <a:extLst>
                  <a:ext uri="{0D108BD9-81ED-4DB2-BD59-A6C34878D82A}">
                    <a16:rowId xmlns:a16="http://schemas.microsoft.com/office/drawing/2014/main" val="10000"/>
                  </a:ext>
                </a:extLst>
              </a:tr>
              <a:tr h="152400">
                <a:tc>
                  <a:txBody>
                    <a:bodyPr/>
                    <a:lstStyle/>
                    <a:p>
                      <a:pPr marL="0" marR="0" lvl="0" indent="0" algn="l" rtl="0">
                        <a:spcBef>
                          <a:spcPts val="0"/>
                        </a:spcBef>
                        <a:spcAft>
                          <a:spcPts val="0"/>
                        </a:spcAft>
                        <a:buNone/>
                      </a:pPr>
                      <a:r>
                        <a:rPr lang="en-US" sz="1200"/>
                        <a:t>1</a:t>
                      </a:r>
                      <a:endParaRPr/>
                    </a:p>
                  </a:txBody>
                  <a:tcPr marL="91450" marR="91450" marT="45725" marB="45725">
                    <a:lnT w="12700" cap="flat" cmpd="sng">
                      <a:solidFill>
                        <a:srgbClr val="14A1E7"/>
                      </a:solidFill>
                      <a:prstDash val="solid"/>
                      <a:round/>
                      <a:headEnd type="none" w="sm" len="sm"/>
                      <a:tailEnd type="none" w="sm" len="sm"/>
                    </a:lnT>
                  </a:tcPr>
                </a:tc>
                <a:tc>
                  <a:txBody>
                    <a:bodyPr/>
                    <a:lstStyle/>
                    <a:p>
                      <a:pPr marL="0" marR="0" lvl="0" indent="0" algn="l" rtl="0">
                        <a:spcBef>
                          <a:spcPts val="0"/>
                        </a:spcBef>
                        <a:spcAft>
                          <a:spcPts val="0"/>
                        </a:spcAft>
                        <a:buNone/>
                      </a:pPr>
                      <a:r>
                        <a:rPr lang="en-US" sz="1200"/>
                        <a:t>撮影</a:t>
                      </a:r>
                      <a:endParaRPr sz="1200"/>
                    </a:p>
                  </a:txBody>
                  <a:tcPr marL="91450" marR="91450" marT="45725" marB="45725">
                    <a:lnT w="12700" cap="flat" cmpd="sng">
                      <a:solidFill>
                        <a:srgbClr val="14A1E7"/>
                      </a:solidFill>
                      <a:prstDash val="solid"/>
                      <a:round/>
                      <a:headEnd type="none" w="sm" len="sm"/>
                      <a:tailEnd type="none" w="sm" len="sm"/>
                    </a:lnT>
                  </a:tcPr>
                </a:tc>
                <a:tc>
                  <a:txBody>
                    <a:bodyPr/>
                    <a:lstStyle/>
                    <a:p>
                      <a:pPr marL="0" marR="0" lvl="0" indent="0" algn="l" rtl="0">
                        <a:lnSpc>
                          <a:spcPct val="100000"/>
                        </a:lnSpc>
                        <a:spcBef>
                          <a:spcPts val="0"/>
                        </a:spcBef>
                        <a:spcAft>
                          <a:spcPts val="0"/>
                        </a:spcAft>
                        <a:buClr>
                          <a:schemeClr val="dk1"/>
                        </a:buClr>
                        <a:buSzPts val="1200"/>
                        <a:buFont typeface="Century Gothic"/>
                        <a:buNone/>
                      </a:pPr>
                      <a:r>
                        <a:rPr lang="en-US" sz="1200"/>
                        <a:t>画面表示時にAR用カメラを起動する。撮影した画像とパターンマッチングする。合致する登録済みのマーカーを検知すると、その領域にマーカーに対応するコンテンツを表示する。</a:t>
                      </a:r>
                      <a:endParaRPr sz="1200"/>
                    </a:p>
                  </a:txBody>
                  <a:tcPr marL="91450" marR="91450" marT="45725" marB="45725">
                    <a:lnT w="12700" cap="flat" cmpd="sng">
                      <a:solidFill>
                        <a:srgbClr val="14A1E7"/>
                      </a:solidFill>
                      <a:prstDash val="solid"/>
                      <a:round/>
                      <a:headEnd type="none" w="sm" len="sm"/>
                      <a:tailEnd type="none" w="sm" len="sm"/>
                    </a:lnT>
                  </a:tcPr>
                </a:tc>
                <a:extLst>
                  <a:ext uri="{0D108BD9-81ED-4DB2-BD59-A6C34878D82A}">
                    <a16:rowId xmlns:a16="http://schemas.microsoft.com/office/drawing/2014/main" val="10001"/>
                  </a:ext>
                </a:extLst>
              </a:tr>
              <a:tr h="152400">
                <a:tc>
                  <a:txBody>
                    <a:bodyPr/>
                    <a:lstStyle/>
                    <a:p>
                      <a:pPr marL="0" marR="0" lvl="0" indent="0" algn="l" rtl="0">
                        <a:spcBef>
                          <a:spcPts val="0"/>
                        </a:spcBef>
                        <a:spcAft>
                          <a:spcPts val="0"/>
                        </a:spcAft>
                        <a:buNone/>
                      </a:pPr>
                      <a:r>
                        <a:rPr lang="en-US" sz="1200"/>
                        <a:t>2</a:t>
                      </a:r>
                      <a:endParaRPr/>
                    </a:p>
                  </a:txBody>
                  <a:tcPr marL="91450" marR="91450" marT="45725" marB="45725"/>
                </a:tc>
                <a:tc>
                  <a:txBody>
                    <a:bodyPr/>
                    <a:lstStyle/>
                    <a:p>
                      <a:pPr marL="0" marR="0" lvl="0" indent="0" algn="l" rtl="0">
                        <a:spcBef>
                          <a:spcPts val="0"/>
                        </a:spcBef>
                        <a:spcAft>
                          <a:spcPts val="0"/>
                        </a:spcAft>
                        <a:buNone/>
                      </a:pPr>
                      <a:r>
                        <a:rPr lang="en-US" sz="1200"/>
                        <a:t>コンテンツ取得</a:t>
                      </a:r>
                      <a:endParaRPr sz="1200"/>
                    </a:p>
                  </a:txBody>
                  <a:tcPr marL="91450" marR="91450" marT="45725" marB="45725"/>
                </a:tc>
                <a:tc>
                  <a:txBody>
                    <a:bodyPr/>
                    <a:lstStyle/>
                    <a:p>
                      <a:pPr marL="0" marR="0" lvl="0" indent="0" algn="l" rtl="0">
                        <a:lnSpc>
                          <a:spcPct val="100000"/>
                        </a:lnSpc>
                        <a:spcBef>
                          <a:spcPts val="0"/>
                        </a:spcBef>
                        <a:spcAft>
                          <a:spcPts val="0"/>
                        </a:spcAft>
                        <a:buClr>
                          <a:schemeClr val="dk1"/>
                        </a:buClr>
                        <a:buSzPts val="1200"/>
                        <a:buFont typeface="Century Gothic"/>
                        <a:buNone/>
                      </a:pPr>
                      <a:r>
                        <a:rPr lang="en-US" sz="1200"/>
                        <a:t>検知したマーカーに対応するコンテンツを、サーバーから取得する。</a:t>
                      </a:r>
                      <a:endParaRPr sz="1200"/>
                    </a:p>
                  </a:txBody>
                  <a:tcPr marL="91450" marR="91450" marT="45725" marB="45725"/>
                </a:tc>
                <a:extLst>
                  <a:ext uri="{0D108BD9-81ED-4DB2-BD59-A6C34878D82A}">
                    <a16:rowId xmlns:a16="http://schemas.microsoft.com/office/drawing/2014/main" val="10002"/>
                  </a:ext>
                </a:extLst>
              </a:tr>
              <a:tr h="152400">
                <a:tc>
                  <a:txBody>
                    <a:bodyPr/>
                    <a:lstStyle/>
                    <a:p>
                      <a:pPr marL="0" marR="0" lvl="0" indent="0" algn="l" rtl="0">
                        <a:spcBef>
                          <a:spcPts val="0"/>
                        </a:spcBef>
                        <a:spcAft>
                          <a:spcPts val="0"/>
                        </a:spcAft>
                        <a:buNone/>
                      </a:pPr>
                      <a:r>
                        <a:rPr lang="en-US" sz="1200"/>
                        <a:t>3</a:t>
                      </a:r>
                      <a:endParaRPr sz="1200"/>
                    </a:p>
                  </a:txBody>
                  <a:tcPr marL="91450" marR="91450" marT="45725" marB="45725">
                    <a:lnB w="12700" cap="flat" cmpd="sng">
                      <a:solidFill>
                        <a:srgbClr val="14A1E7"/>
                      </a:solidFill>
                      <a:prstDash val="solid"/>
                      <a:round/>
                      <a:headEnd type="none" w="sm" len="sm"/>
                      <a:tailEnd type="none" w="sm" len="sm"/>
                    </a:lnB>
                  </a:tcPr>
                </a:tc>
                <a:tc>
                  <a:txBody>
                    <a:bodyPr/>
                    <a:lstStyle/>
                    <a:p>
                      <a:pPr marL="0" marR="0" lvl="0" indent="0" algn="l" rtl="0">
                        <a:spcBef>
                          <a:spcPts val="0"/>
                        </a:spcBef>
                        <a:spcAft>
                          <a:spcPts val="0"/>
                        </a:spcAft>
                        <a:buNone/>
                      </a:pPr>
                      <a:r>
                        <a:rPr lang="en-US" sz="1200"/>
                        <a:t>戻る</a:t>
                      </a:r>
                      <a:endParaRPr sz="1200"/>
                    </a:p>
                  </a:txBody>
                  <a:tcPr marL="91450" marR="91450" marT="45725" marB="45725">
                    <a:lnB w="12700" cap="flat" cmpd="sng">
                      <a:solidFill>
                        <a:srgbClr val="14A1E7"/>
                      </a:solidFill>
                      <a:prstDash val="solid"/>
                      <a:round/>
                      <a:headEnd type="none" w="sm" len="sm"/>
                      <a:tailEnd type="none" w="sm" len="sm"/>
                    </a:lnB>
                  </a:tcPr>
                </a:tc>
                <a:tc>
                  <a:txBody>
                    <a:bodyPr/>
                    <a:lstStyle/>
                    <a:p>
                      <a:pPr marL="0" marR="0" lvl="0" indent="0" algn="l" rtl="0">
                        <a:spcBef>
                          <a:spcPts val="0"/>
                        </a:spcBef>
                        <a:spcAft>
                          <a:spcPts val="0"/>
                        </a:spcAft>
                        <a:buNone/>
                      </a:pPr>
                      <a:r>
                        <a:rPr lang="en-US" sz="1200"/>
                        <a:t>ホーム画面へ戻る。</a:t>
                      </a:r>
                      <a:endParaRPr sz="1200"/>
                    </a:p>
                  </a:txBody>
                  <a:tcPr marL="91450" marR="91450" marT="45725" marB="45725">
                    <a:lnB w="12700" cap="flat" cmpd="sng">
                      <a:solidFill>
                        <a:srgbClr val="14A1E7"/>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322" name="Google Shape;322;p14"/>
          <p:cNvSpPr txBox="1"/>
          <p:nvPr/>
        </p:nvSpPr>
        <p:spPr>
          <a:xfrm>
            <a:off x="110067" y="1421342"/>
            <a:ext cx="41549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entury Gothic"/>
                <a:ea typeface="Century Gothic"/>
                <a:cs typeface="Century Gothic"/>
                <a:sym typeface="Century Gothic"/>
              </a:rPr>
              <a:t>①</a:t>
            </a:r>
            <a:endParaRPr sz="1800">
              <a:solidFill>
                <a:schemeClr val="dk1"/>
              </a:solidFill>
              <a:latin typeface="Century Gothic"/>
              <a:ea typeface="Century Gothic"/>
              <a:cs typeface="Century Gothic"/>
              <a:sym typeface="Century Gothic"/>
            </a:endParaRPr>
          </a:p>
        </p:txBody>
      </p:sp>
      <p:sp>
        <p:nvSpPr>
          <p:cNvPr id="323" name="Google Shape;323;p14"/>
          <p:cNvSpPr txBox="1"/>
          <p:nvPr/>
        </p:nvSpPr>
        <p:spPr>
          <a:xfrm>
            <a:off x="110067" y="1998132"/>
            <a:ext cx="41549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entury Gothic"/>
                <a:ea typeface="Century Gothic"/>
                <a:cs typeface="Century Gothic"/>
                <a:sym typeface="Century Gothic"/>
              </a:rPr>
              <a:t>②</a:t>
            </a:r>
            <a:endParaRPr sz="1800">
              <a:solidFill>
                <a:schemeClr val="dk1"/>
              </a:solidFill>
              <a:latin typeface="Century Gothic"/>
              <a:ea typeface="Century Gothic"/>
              <a:cs typeface="Century Gothic"/>
              <a:sym typeface="Century Gothic"/>
            </a:endParaRPr>
          </a:p>
        </p:txBody>
      </p:sp>
      <p:cxnSp>
        <p:nvCxnSpPr>
          <p:cNvPr id="324" name="Google Shape;324;p14"/>
          <p:cNvCxnSpPr/>
          <p:nvPr/>
        </p:nvCxnSpPr>
        <p:spPr>
          <a:xfrm rot="10800000" flipH="1">
            <a:off x="440223" y="2116668"/>
            <a:ext cx="101644" cy="66963"/>
          </a:xfrm>
          <a:prstGeom prst="straightConnector1">
            <a:avLst/>
          </a:prstGeom>
          <a:noFill/>
          <a:ln w="28575" cap="flat" cmpd="sng">
            <a:solidFill>
              <a:srgbClr val="FF3399"/>
            </a:solidFill>
            <a:prstDash val="solid"/>
            <a:round/>
            <a:headEnd type="none" w="sm" len="sm"/>
            <a:tailEnd type="none" w="sm" len="sm"/>
          </a:ln>
        </p:spPr>
      </p:cxn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15"/>
          <p:cNvSpPr txBox="1">
            <a:spLocks noGrp="1"/>
          </p:cNvSpPr>
          <p:nvPr>
            <p:ph type="title"/>
          </p:nvPr>
        </p:nvSpPr>
        <p:spPr>
          <a:xfrm>
            <a:off x="372485" y="1960200"/>
            <a:ext cx="8915399" cy="14688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Clr>
                <a:srgbClr val="262626"/>
              </a:buClr>
              <a:buSzPts val="4000"/>
              <a:buFont typeface="Century Gothic"/>
              <a:buNone/>
            </a:pPr>
            <a:r>
              <a:rPr lang="en-US"/>
              <a:t>3. 管理画面 (Web)</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16"/>
          <p:cNvSpPr/>
          <p:nvPr/>
        </p:nvSpPr>
        <p:spPr>
          <a:xfrm>
            <a:off x="1055802" y="1715678"/>
            <a:ext cx="2903456" cy="1463988"/>
          </a:xfrm>
          <a:prstGeom prst="rect">
            <a:avLst/>
          </a:prstGeom>
          <a:solidFill>
            <a:schemeClr val="lt1"/>
          </a:solidFill>
          <a:ln w="15875" cap="rnd" cmpd="sng">
            <a:solidFill>
              <a:schemeClr val="accent6"/>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000">
                <a:solidFill>
                  <a:schemeClr val="dk1"/>
                </a:solidFill>
                <a:latin typeface="Century Gothic"/>
                <a:ea typeface="Century Gothic"/>
                <a:cs typeface="Century Gothic"/>
                <a:sym typeface="Century Gothic"/>
              </a:rPr>
              <a:t>Album List</a:t>
            </a:r>
            <a:endParaRPr sz="1000">
              <a:solidFill>
                <a:schemeClr val="dk1"/>
              </a:solidFill>
              <a:latin typeface="Century Gothic"/>
              <a:ea typeface="Century Gothic"/>
              <a:cs typeface="Century Gothic"/>
              <a:sym typeface="Century Gothic"/>
            </a:endParaRPr>
          </a:p>
        </p:txBody>
      </p:sp>
      <p:sp>
        <p:nvSpPr>
          <p:cNvPr id="335" name="Google Shape;335;p16"/>
          <p:cNvSpPr/>
          <p:nvPr/>
        </p:nvSpPr>
        <p:spPr>
          <a:xfrm>
            <a:off x="1100222" y="2281566"/>
            <a:ext cx="2783559" cy="819853"/>
          </a:xfrm>
          <a:prstGeom prst="rect">
            <a:avLst/>
          </a:prstGeom>
          <a:solidFill>
            <a:schemeClr val="lt1"/>
          </a:solidFill>
          <a:ln w="15875" cap="rnd" cmpd="sng">
            <a:solidFill>
              <a:schemeClr val="accent6"/>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1000">
              <a:solidFill>
                <a:schemeClr val="dk1"/>
              </a:solidFill>
              <a:latin typeface="Century Gothic"/>
              <a:ea typeface="Century Gothic"/>
              <a:cs typeface="Century Gothic"/>
              <a:sym typeface="Century Gothic"/>
            </a:endParaRPr>
          </a:p>
        </p:txBody>
      </p:sp>
      <p:sp>
        <p:nvSpPr>
          <p:cNvPr id="336" name="Google Shape;336;p16"/>
          <p:cNvSpPr txBox="1">
            <a:spLocks noGrp="1"/>
          </p:cNvSpPr>
          <p:nvPr>
            <p:ph type="title"/>
          </p:nvPr>
        </p:nvSpPr>
        <p:spPr>
          <a:xfrm>
            <a:off x="39370" y="41766"/>
            <a:ext cx="9439563" cy="424169"/>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262626"/>
              </a:buClr>
              <a:buSzPts val="2400"/>
              <a:buFont typeface="Century Gothic"/>
              <a:buNone/>
            </a:pPr>
            <a:r>
              <a:rPr lang="en-US"/>
              <a:t>1. 処理フロー図 （管理機能）</a:t>
            </a:r>
            <a:endParaRPr/>
          </a:p>
        </p:txBody>
      </p:sp>
      <p:sp>
        <p:nvSpPr>
          <p:cNvPr id="337" name="Google Shape;337;p16"/>
          <p:cNvSpPr txBox="1">
            <a:spLocks noGrp="1"/>
          </p:cNvSpPr>
          <p:nvPr>
            <p:ph type="sldNum" idx="12"/>
          </p:nvPr>
        </p:nvSpPr>
        <p:spPr>
          <a:xfrm>
            <a:off x="11323233" y="6525338"/>
            <a:ext cx="779767" cy="263389"/>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t>16</a:t>
            </a:fld>
            <a:endParaRPr/>
          </a:p>
        </p:txBody>
      </p:sp>
      <p:sp>
        <p:nvSpPr>
          <p:cNvPr id="338" name="Google Shape;338;p16"/>
          <p:cNvSpPr/>
          <p:nvPr/>
        </p:nvSpPr>
        <p:spPr>
          <a:xfrm>
            <a:off x="1675318" y="1075635"/>
            <a:ext cx="1263535" cy="224444"/>
          </a:xfrm>
          <a:prstGeom prst="rect">
            <a:avLst/>
          </a:prstGeom>
          <a:solidFill>
            <a:schemeClr val="lt1"/>
          </a:solidFill>
          <a:ln w="15875" cap="rnd"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000">
                <a:solidFill>
                  <a:schemeClr val="dk1"/>
                </a:solidFill>
                <a:latin typeface="Century Gothic"/>
                <a:ea typeface="Century Gothic"/>
                <a:cs typeface="Century Gothic"/>
                <a:sym typeface="Century Gothic"/>
              </a:rPr>
              <a:t>Login</a:t>
            </a:r>
            <a:endParaRPr sz="1000">
              <a:solidFill>
                <a:schemeClr val="dk1"/>
              </a:solidFill>
              <a:latin typeface="Century Gothic"/>
              <a:ea typeface="Century Gothic"/>
              <a:cs typeface="Century Gothic"/>
              <a:sym typeface="Century Gothic"/>
            </a:endParaRPr>
          </a:p>
        </p:txBody>
      </p:sp>
      <p:sp>
        <p:nvSpPr>
          <p:cNvPr id="339" name="Google Shape;339;p16"/>
          <p:cNvSpPr txBox="1"/>
          <p:nvPr/>
        </p:nvSpPr>
        <p:spPr>
          <a:xfrm>
            <a:off x="3430703" y="2284873"/>
            <a:ext cx="41887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u="sng">
                <a:solidFill>
                  <a:srgbClr val="00B0F0"/>
                </a:solidFill>
                <a:latin typeface="Century Gothic"/>
                <a:ea typeface="Century Gothic"/>
                <a:cs typeface="Century Gothic"/>
                <a:sym typeface="Century Gothic"/>
              </a:rPr>
              <a:t>Edit</a:t>
            </a:r>
            <a:endParaRPr/>
          </a:p>
        </p:txBody>
      </p:sp>
      <p:sp>
        <p:nvSpPr>
          <p:cNvPr id="340" name="Google Shape;340;p16"/>
          <p:cNvSpPr txBox="1"/>
          <p:nvPr/>
        </p:nvSpPr>
        <p:spPr>
          <a:xfrm>
            <a:off x="1172778" y="2284873"/>
            <a:ext cx="2116567"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a:solidFill>
                  <a:schemeClr val="dk1"/>
                </a:solidFill>
                <a:latin typeface="Century Gothic"/>
                <a:ea typeface="Century Gothic"/>
                <a:cs typeface="Century Gothic"/>
                <a:sym typeface="Century Gothic"/>
              </a:rPr>
              <a:t>ID, AlbumName, Description</a:t>
            </a:r>
            <a:endParaRPr/>
          </a:p>
        </p:txBody>
      </p:sp>
      <p:sp>
        <p:nvSpPr>
          <p:cNvPr id="341" name="Google Shape;341;p16"/>
          <p:cNvSpPr/>
          <p:nvPr/>
        </p:nvSpPr>
        <p:spPr>
          <a:xfrm>
            <a:off x="4697876" y="2714360"/>
            <a:ext cx="2239116" cy="1593950"/>
          </a:xfrm>
          <a:prstGeom prst="rect">
            <a:avLst/>
          </a:prstGeom>
          <a:solidFill>
            <a:schemeClr val="lt1"/>
          </a:solidFill>
          <a:ln w="15875" cap="rnd" cmpd="sng">
            <a:solidFill>
              <a:schemeClr val="accent6"/>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000">
                <a:solidFill>
                  <a:schemeClr val="dk1"/>
                </a:solidFill>
                <a:latin typeface="Century Gothic"/>
                <a:ea typeface="Century Gothic"/>
                <a:cs typeface="Century Gothic"/>
                <a:sym typeface="Century Gothic"/>
              </a:rPr>
              <a:t>Album Edit</a:t>
            </a:r>
            <a:endParaRPr sz="1000">
              <a:solidFill>
                <a:schemeClr val="dk1"/>
              </a:solidFill>
              <a:latin typeface="Century Gothic"/>
              <a:ea typeface="Century Gothic"/>
              <a:cs typeface="Century Gothic"/>
              <a:sym typeface="Century Gothic"/>
            </a:endParaRPr>
          </a:p>
        </p:txBody>
      </p:sp>
      <p:sp>
        <p:nvSpPr>
          <p:cNvPr id="342" name="Google Shape;342;p16"/>
          <p:cNvSpPr/>
          <p:nvPr/>
        </p:nvSpPr>
        <p:spPr>
          <a:xfrm>
            <a:off x="4801048" y="3421934"/>
            <a:ext cx="2039855" cy="773257"/>
          </a:xfrm>
          <a:prstGeom prst="rect">
            <a:avLst/>
          </a:prstGeom>
          <a:solidFill>
            <a:schemeClr val="lt1"/>
          </a:solidFill>
          <a:ln w="15875" cap="rnd" cmpd="sng">
            <a:solidFill>
              <a:schemeClr val="accent6"/>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000">
                <a:solidFill>
                  <a:schemeClr val="dk1"/>
                </a:solidFill>
                <a:latin typeface="Century Gothic"/>
                <a:ea typeface="Century Gothic"/>
                <a:cs typeface="Century Gothic"/>
                <a:sym typeface="Century Gothic"/>
              </a:rPr>
              <a:t>Marker / Movie List</a:t>
            </a:r>
            <a:endParaRPr sz="1000">
              <a:solidFill>
                <a:schemeClr val="dk1"/>
              </a:solidFill>
              <a:latin typeface="Century Gothic"/>
              <a:ea typeface="Century Gothic"/>
              <a:cs typeface="Century Gothic"/>
              <a:sym typeface="Century Gothic"/>
            </a:endParaRPr>
          </a:p>
        </p:txBody>
      </p:sp>
      <p:cxnSp>
        <p:nvCxnSpPr>
          <p:cNvPr id="343" name="Google Shape;343;p16"/>
          <p:cNvCxnSpPr>
            <a:stCxn id="339" idx="3"/>
            <a:endCxn id="341" idx="1"/>
          </p:cNvCxnSpPr>
          <p:nvPr/>
        </p:nvCxnSpPr>
        <p:spPr>
          <a:xfrm>
            <a:off x="3849578" y="2407984"/>
            <a:ext cx="848400" cy="1103400"/>
          </a:xfrm>
          <a:prstGeom prst="straightConnector1">
            <a:avLst/>
          </a:prstGeom>
          <a:noFill/>
          <a:ln w="9525" cap="rnd" cmpd="sng">
            <a:solidFill>
              <a:srgbClr val="9D2D0F"/>
            </a:solidFill>
            <a:prstDash val="solid"/>
            <a:round/>
            <a:headEnd type="none" w="sm" len="sm"/>
            <a:tailEnd type="triangle" w="med" len="med"/>
          </a:ln>
        </p:spPr>
      </p:cxnSp>
      <p:sp>
        <p:nvSpPr>
          <p:cNvPr id="344" name="Google Shape;344;p16"/>
          <p:cNvSpPr txBox="1"/>
          <p:nvPr/>
        </p:nvSpPr>
        <p:spPr>
          <a:xfrm>
            <a:off x="4801048" y="3695570"/>
            <a:ext cx="1204580"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a:solidFill>
                  <a:schemeClr val="dk1"/>
                </a:solidFill>
                <a:latin typeface="Century Gothic"/>
                <a:ea typeface="Century Gothic"/>
                <a:cs typeface="Century Gothic"/>
                <a:sym typeface="Century Gothic"/>
              </a:rPr>
              <a:t>1.  Description</a:t>
            </a:r>
            <a:endParaRPr sz="1000">
              <a:solidFill>
                <a:schemeClr val="dk1"/>
              </a:solidFill>
              <a:latin typeface="Century Gothic"/>
              <a:ea typeface="Century Gothic"/>
              <a:cs typeface="Century Gothic"/>
              <a:sym typeface="Century Gothic"/>
            </a:endParaRPr>
          </a:p>
        </p:txBody>
      </p:sp>
      <p:sp>
        <p:nvSpPr>
          <p:cNvPr id="345" name="Google Shape;345;p16"/>
          <p:cNvSpPr txBox="1"/>
          <p:nvPr/>
        </p:nvSpPr>
        <p:spPr>
          <a:xfrm>
            <a:off x="4801048" y="3854703"/>
            <a:ext cx="1204580"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a:solidFill>
                  <a:schemeClr val="dk1"/>
                </a:solidFill>
                <a:latin typeface="Century Gothic"/>
                <a:ea typeface="Century Gothic"/>
                <a:cs typeface="Century Gothic"/>
                <a:sym typeface="Century Gothic"/>
              </a:rPr>
              <a:t>2.  Description</a:t>
            </a:r>
            <a:endParaRPr sz="1000">
              <a:solidFill>
                <a:schemeClr val="dk1"/>
              </a:solidFill>
              <a:latin typeface="Century Gothic"/>
              <a:ea typeface="Century Gothic"/>
              <a:cs typeface="Century Gothic"/>
              <a:sym typeface="Century Gothic"/>
            </a:endParaRPr>
          </a:p>
        </p:txBody>
      </p:sp>
      <p:sp>
        <p:nvSpPr>
          <p:cNvPr id="346" name="Google Shape;346;p16"/>
          <p:cNvSpPr txBox="1"/>
          <p:nvPr/>
        </p:nvSpPr>
        <p:spPr>
          <a:xfrm>
            <a:off x="6319470" y="3731030"/>
            <a:ext cx="41887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u="sng">
                <a:solidFill>
                  <a:srgbClr val="00B0F0"/>
                </a:solidFill>
                <a:latin typeface="Century Gothic"/>
                <a:ea typeface="Century Gothic"/>
                <a:cs typeface="Century Gothic"/>
                <a:sym typeface="Century Gothic"/>
              </a:rPr>
              <a:t>Edit</a:t>
            </a:r>
            <a:endParaRPr/>
          </a:p>
        </p:txBody>
      </p:sp>
      <p:sp>
        <p:nvSpPr>
          <p:cNvPr id="347" name="Google Shape;347;p16"/>
          <p:cNvSpPr txBox="1"/>
          <p:nvPr/>
        </p:nvSpPr>
        <p:spPr>
          <a:xfrm>
            <a:off x="6319470" y="3891438"/>
            <a:ext cx="41887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u="sng">
                <a:solidFill>
                  <a:srgbClr val="00B0F0"/>
                </a:solidFill>
                <a:latin typeface="Century Gothic"/>
                <a:ea typeface="Century Gothic"/>
                <a:cs typeface="Century Gothic"/>
                <a:sym typeface="Century Gothic"/>
              </a:rPr>
              <a:t>Edit</a:t>
            </a:r>
            <a:endParaRPr/>
          </a:p>
        </p:txBody>
      </p:sp>
      <p:sp>
        <p:nvSpPr>
          <p:cNvPr id="348" name="Google Shape;348;p16"/>
          <p:cNvSpPr/>
          <p:nvPr/>
        </p:nvSpPr>
        <p:spPr>
          <a:xfrm>
            <a:off x="8256767" y="2658618"/>
            <a:ext cx="2239116" cy="1649692"/>
          </a:xfrm>
          <a:prstGeom prst="rect">
            <a:avLst/>
          </a:prstGeom>
          <a:solidFill>
            <a:schemeClr val="lt1"/>
          </a:solidFill>
          <a:ln w="15875" cap="rnd" cmpd="sng">
            <a:solidFill>
              <a:schemeClr val="accent6"/>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000">
                <a:solidFill>
                  <a:schemeClr val="dk1"/>
                </a:solidFill>
                <a:latin typeface="Century Gothic"/>
                <a:ea typeface="Century Gothic"/>
                <a:cs typeface="Century Gothic"/>
                <a:sym typeface="Century Gothic"/>
              </a:rPr>
              <a:t>Marker / Movie Edit</a:t>
            </a:r>
            <a:endParaRPr sz="1000">
              <a:solidFill>
                <a:schemeClr val="dk1"/>
              </a:solidFill>
              <a:latin typeface="Century Gothic"/>
              <a:ea typeface="Century Gothic"/>
              <a:cs typeface="Century Gothic"/>
              <a:sym typeface="Century Gothic"/>
            </a:endParaRPr>
          </a:p>
        </p:txBody>
      </p:sp>
      <p:sp>
        <p:nvSpPr>
          <p:cNvPr id="349" name="Google Shape;349;p16"/>
          <p:cNvSpPr txBox="1"/>
          <p:nvPr/>
        </p:nvSpPr>
        <p:spPr>
          <a:xfrm>
            <a:off x="8312814" y="2987995"/>
            <a:ext cx="1204580"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a:solidFill>
                  <a:schemeClr val="dk1"/>
                </a:solidFill>
                <a:latin typeface="Century Gothic"/>
                <a:ea typeface="Century Gothic"/>
                <a:cs typeface="Century Gothic"/>
                <a:sym typeface="Century Gothic"/>
              </a:rPr>
              <a:t>Description</a:t>
            </a:r>
            <a:endParaRPr sz="1000">
              <a:solidFill>
                <a:schemeClr val="dk1"/>
              </a:solidFill>
              <a:latin typeface="Century Gothic"/>
              <a:ea typeface="Century Gothic"/>
              <a:cs typeface="Century Gothic"/>
              <a:sym typeface="Century Gothic"/>
            </a:endParaRPr>
          </a:p>
        </p:txBody>
      </p:sp>
      <p:sp>
        <p:nvSpPr>
          <p:cNvPr id="350" name="Google Shape;350;p16"/>
          <p:cNvSpPr/>
          <p:nvPr/>
        </p:nvSpPr>
        <p:spPr>
          <a:xfrm>
            <a:off x="8455414" y="3275948"/>
            <a:ext cx="812799" cy="645864"/>
          </a:xfrm>
          <a:prstGeom prst="rect">
            <a:avLst/>
          </a:prstGeom>
          <a:solidFill>
            <a:schemeClr val="lt1"/>
          </a:solidFill>
          <a:ln w="15875" cap="rnd" cmpd="sng">
            <a:solidFill>
              <a:schemeClr val="accent6"/>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000">
                <a:solidFill>
                  <a:schemeClr val="dk1"/>
                </a:solidFill>
                <a:latin typeface="Century Gothic"/>
                <a:ea typeface="Century Gothic"/>
                <a:cs typeface="Century Gothic"/>
                <a:sym typeface="Century Gothic"/>
              </a:rPr>
              <a:t>Marker</a:t>
            </a:r>
            <a:endParaRPr sz="1000">
              <a:solidFill>
                <a:schemeClr val="dk1"/>
              </a:solidFill>
              <a:latin typeface="Century Gothic"/>
              <a:ea typeface="Century Gothic"/>
              <a:cs typeface="Century Gothic"/>
              <a:sym typeface="Century Gothic"/>
            </a:endParaRPr>
          </a:p>
        </p:txBody>
      </p:sp>
      <p:sp>
        <p:nvSpPr>
          <p:cNvPr id="351" name="Google Shape;351;p16"/>
          <p:cNvSpPr/>
          <p:nvPr/>
        </p:nvSpPr>
        <p:spPr>
          <a:xfrm>
            <a:off x="9466549" y="3311642"/>
            <a:ext cx="812799" cy="645864"/>
          </a:xfrm>
          <a:prstGeom prst="rect">
            <a:avLst/>
          </a:prstGeom>
          <a:solidFill>
            <a:schemeClr val="lt1"/>
          </a:solidFill>
          <a:ln w="15875" cap="rnd" cmpd="sng">
            <a:solidFill>
              <a:schemeClr val="accent6"/>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000">
                <a:solidFill>
                  <a:schemeClr val="dk1"/>
                </a:solidFill>
                <a:latin typeface="Century Gothic"/>
                <a:ea typeface="Century Gothic"/>
                <a:cs typeface="Century Gothic"/>
                <a:sym typeface="Century Gothic"/>
              </a:rPr>
              <a:t>Movie</a:t>
            </a:r>
            <a:endParaRPr sz="1000">
              <a:solidFill>
                <a:schemeClr val="dk1"/>
              </a:solidFill>
              <a:latin typeface="Century Gothic"/>
              <a:ea typeface="Century Gothic"/>
              <a:cs typeface="Century Gothic"/>
              <a:sym typeface="Century Gothic"/>
            </a:endParaRPr>
          </a:p>
        </p:txBody>
      </p:sp>
      <p:sp>
        <p:nvSpPr>
          <p:cNvPr id="352" name="Google Shape;352;p16"/>
          <p:cNvSpPr txBox="1"/>
          <p:nvPr/>
        </p:nvSpPr>
        <p:spPr>
          <a:xfrm>
            <a:off x="9839718" y="4034932"/>
            <a:ext cx="65616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u="sng">
                <a:solidFill>
                  <a:srgbClr val="00B0F0"/>
                </a:solidFill>
                <a:latin typeface="Century Gothic"/>
                <a:ea typeface="Century Gothic"/>
                <a:cs typeface="Century Gothic"/>
                <a:sym typeface="Century Gothic"/>
              </a:rPr>
              <a:t>Save</a:t>
            </a:r>
            <a:endParaRPr/>
          </a:p>
        </p:txBody>
      </p:sp>
      <p:sp>
        <p:nvSpPr>
          <p:cNvPr id="353" name="Google Shape;353;p16"/>
          <p:cNvSpPr txBox="1"/>
          <p:nvPr/>
        </p:nvSpPr>
        <p:spPr>
          <a:xfrm>
            <a:off x="8431187" y="4031471"/>
            <a:ext cx="65616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u="sng">
                <a:solidFill>
                  <a:srgbClr val="00B0F0"/>
                </a:solidFill>
                <a:latin typeface="Century Gothic"/>
                <a:ea typeface="Century Gothic"/>
                <a:cs typeface="Century Gothic"/>
                <a:sym typeface="Century Gothic"/>
              </a:rPr>
              <a:t>Cancel</a:t>
            </a:r>
            <a:endParaRPr/>
          </a:p>
        </p:txBody>
      </p:sp>
      <p:cxnSp>
        <p:nvCxnSpPr>
          <p:cNvPr id="354" name="Google Shape;354;p16"/>
          <p:cNvCxnSpPr>
            <a:stCxn id="346" idx="3"/>
            <a:endCxn id="348" idx="1"/>
          </p:cNvCxnSpPr>
          <p:nvPr/>
        </p:nvCxnSpPr>
        <p:spPr>
          <a:xfrm rot="10800000" flipH="1">
            <a:off x="6738345" y="3483341"/>
            <a:ext cx="1518300" cy="370800"/>
          </a:xfrm>
          <a:prstGeom prst="straightConnector1">
            <a:avLst/>
          </a:prstGeom>
          <a:noFill/>
          <a:ln w="9525" cap="rnd" cmpd="sng">
            <a:solidFill>
              <a:srgbClr val="9D2D0F"/>
            </a:solidFill>
            <a:prstDash val="solid"/>
            <a:round/>
            <a:headEnd type="none" w="sm" len="sm"/>
            <a:tailEnd type="triangle" w="med" len="med"/>
          </a:ln>
        </p:spPr>
      </p:cxnSp>
      <p:sp>
        <p:nvSpPr>
          <p:cNvPr id="355" name="Google Shape;355;p16"/>
          <p:cNvSpPr txBox="1"/>
          <p:nvPr/>
        </p:nvSpPr>
        <p:spPr>
          <a:xfrm>
            <a:off x="4746767" y="3019303"/>
            <a:ext cx="2116567"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a:solidFill>
                  <a:schemeClr val="dk1"/>
                </a:solidFill>
                <a:latin typeface="Century Gothic"/>
                <a:ea typeface="Century Gothic"/>
                <a:cs typeface="Century Gothic"/>
                <a:sym typeface="Century Gothic"/>
              </a:rPr>
              <a:t>ID, AlbumName, Description</a:t>
            </a:r>
            <a:endParaRPr/>
          </a:p>
        </p:txBody>
      </p:sp>
      <p:sp>
        <p:nvSpPr>
          <p:cNvPr id="356" name="Google Shape;356;p16"/>
          <p:cNvSpPr txBox="1"/>
          <p:nvPr/>
        </p:nvSpPr>
        <p:spPr>
          <a:xfrm>
            <a:off x="6315436" y="3179666"/>
            <a:ext cx="65616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u="sng">
                <a:solidFill>
                  <a:srgbClr val="00B0F0"/>
                </a:solidFill>
                <a:latin typeface="Century Gothic"/>
                <a:ea typeface="Century Gothic"/>
                <a:cs typeface="Century Gothic"/>
                <a:sym typeface="Century Gothic"/>
              </a:rPr>
              <a:t>Save</a:t>
            </a:r>
            <a:endParaRPr/>
          </a:p>
        </p:txBody>
      </p:sp>
      <p:sp>
        <p:nvSpPr>
          <p:cNvPr id="357" name="Google Shape;357;p16"/>
          <p:cNvSpPr txBox="1"/>
          <p:nvPr/>
        </p:nvSpPr>
        <p:spPr>
          <a:xfrm>
            <a:off x="3531481" y="1715677"/>
            <a:ext cx="633644"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u="sng">
                <a:solidFill>
                  <a:srgbClr val="00B0F0"/>
                </a:solidFill>
                <a:latin typeface="Century Gothic"/>
                <a:ea typeface="Century Gothic"/>
                <a:cs typeface="Century Gothic"/>
                <a:sym typeface="Century Gothic"/>
              </a:rPr>
              <a:t>Add</a:t>
            </a:r>
            <a:endParaRPr/>
          </a:p>
        </p:txBody>
      </p:sp>
      <p:sp>
        <p:nvSpPr>
          <p:cNvPr id="358" name="Google Shape;358;p16"/>
          <p:cNvSpPr txBox="1"/>
          <p:nvPr/>
        </p:nvSpPr>
        <p:spPr>
          <a:xfrm>
            <a:off x="6446225" y="3412441"/>
            <a:ext cx="633644"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u="sng">
                <a:solidFill>
                  <a:srgbClr val="00B0F0"/>
                </a:solidFill>
                <a:latin typeface="Century Gothic"/>
                <a:ea typeface="Century Gothic"/>
                <a:cs typeface="Century Gothic"/>
                <a:sym typeface="Century Gothic"/>
              </a:rPr>
              <a:t>Add</a:t>
            </a:r>
            <a:endParaRPr/>
          </a:p>
        </p:txBody>
      </p:sp>
      <p:sp>
        <p:nvSpPr>
          <p:cNvPr id="359" name="Google Shape;359;p16"/>
          <p:cNvSpPr/>
          <p:nvPr/>
        </p:nvSpPr>
        <p:spPr>
          <a:xfrm>
            <a:off x="4697876" y="770878"/>
            <a:ext cx="2239116" cy="1489313"/>
          </a:xfrm>
          <a:prstGeom prst="rect">
            <a:avLst/>
          </a:prstGeom>
          <a:solidFill>
            <a:schemeClr val="lt1"/>
          </a:solidFill>
          <a:ln w="15875" cap="rnd" cmpd="sng">
            <a:solidFill>
              <a:schemeClr val="accent6"/>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000">
                <a:solidFill>
                  <a:schemeClr val="dk1"/>
                </a:solidFill>
                <a:latin typeface="Century Gothic"/>
                <a:ea typeface="Century Gothic"/>
                <a:cs typeface="Century Gothic"/>
                <a:sym typeface="Century Gothic"/>
              </a:rPr>
              <a:t>Album Create</a:t>
            </a:r>
            <a:endParaRPr sz="1000">
              <a:solidFill>
                <a:schemeClr val="dk1"/>
              </a:solidFill>
              <a:latin typeface="Century Gothic"/>
              <a:ea typeface="Century Gothic"/>
              <a:cs typeface="Century Gothic"/>
              <a:sym typeface="Century Gothic"/>
            </a:endParaRPr>
          </a:p>
        </p:txBody>
      </p:sp>
      <p:sp>
        <p:nvSpPr>
          <p:cNvPr id="360" name="Google Shape;360;p16"/>
          <p:cNvSpPr txBox="1"/>
          <p:nvPr/>
        </p:nvSpPr>
        <p:spPr>
          <a:xfrm>
            <a:off x="4759151" y="1007689"/>
            <a:ext cx="1718160" cy="86177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a:solidFill>
                  <a:schemeClr val="dk1"/>
                </a:solidFill>
                <a:latin typeface="Century Gothic"/>
                <a:ea typeface="Century Gothic"/>
                <a:cs typeface="Century Gothic"/>
                <a:sym typeface="Century Gothic"/>
              </a:rPr>
              <a:t>Prefectures </a:t>
            </a:r>
            <a:endParaRPr/>
          </a:p>
          <a:p>
            <a:pPr marL="0" marR="0" lvl="0" indent="0" algn="l" rtl="0">
              <a:spcBef>
                <a:spcPts val="0"/>
              </a:spcBef>
              <a:spcAft>
                <a:spcPts val="0"/>
              </a:spcAft>
              <a:buNone/>
            </a:pPr>
            <a:r>
              <a:rPr lang="en-US" sz="1000">
                <a:solidFill>
                  <a:schemeClr val="dk1"/>
                </a:solidFill>
                <a:latin typeface="Century Gothic"/>
                <a:ea typeface="Century Gothic"/>
                <a:cs typeface="Century Gothic"/>
                <a:sym typeface="Century Gothic"/>
              </a:rPr>
              <a:t>Category</a:t>
            </a:r>
            <a:endParaRPr/>
          </a:p>
          <a:p>
            <a:pPr marL="0" marR="0" lvl="0" indent="0" algn="l" rtl="0">
              <a:spcBef>
                <a:spcPts val="0"/>
              </a:spcBef>
              <a:spcAft>
                <a:spcPts val="0"/>
              </a:spcAft>
              <a:buNone/>
            </a:pPr>
            <a:r>
              <a:rPr lang="en-US" sz="1000">
                <a:solidFill>
                  <a:schemeClr val="dk1"/>
                </a:solidFill>
                <a:latin typeface="Century Gothic"/>
                <a:ea typeface="Century Gothic"/>
                <a:cs typeface="Century Gothic"/>
                <a:sym typeface="Century Gothic"/>
              </a:rPr>
              <a:t>Alubum Name</a:t>
            </a:r>
            <a:endParaRPr/>
          </a:p>
          <a:p>
            <a:pPr marL="0" marR="0" lvl="0" indent="0" algn="l" rtl="0">
              <a:spcBef>
                <a:spcPts val="0"/>
              </a:spcBef>
              <a:spcAft>
                <a:spcPts val="0"/>
              </a:spcAft>
              <a:buNone/>
            </a:pPr>
            <a:r>
              <a:rPr lang="en-US" sz="1000">
                <a:solidFill>
                  <a:schemeClr val="dk1"/>
                </a:solidFill>
                <a:latin typeface="Century Gothic"/>
                <a:ea typeface="Century Gothic"/>
                <a:cs typeface="Century Gothic"/>
                <a:sym typeface="Century Gothic"/>
              </a:rPr>
              <a:t>Description</a:t>
            </a:r>
            <a:endParaRPr/>
          </a:p>
          <a:p>
            <a:pPr marL="0" marR="0" lvl="0" indent="0" algn="l" rtl="0">
              <a:spcBef>
                <a:spcPts val="0"/>
              </a:spcBef>
              <a:spcAft>
                <a:spcPts val="0"/>
              </a:spcAft>
              <a:buNone/>
            </a:pPr>
            <a:r>
              <a:rPr lang="en-US" sz="1000">
                <a:solidFill>
                  <a:schemeClr val="dk1"/>
                </a:solidFill>
                <a:latin typeface="Century Gothic"/>
                <a:ea typeface="Century Gothic"/>
                <a:cs typeface="Century Gothic"/>
                <a:sym typeface="Century Gothic"/>
              </a:rPr>
              <a:t>Expire</a:t>
            </a:r>
            <a:endParaRPr/>
          </a:p>
        </p:txBody>
      </p:sp>
      <p:sp>
        <p:nvSpPr>
          <p:cNvPr id="361" name="Google Shape;361;p16"/>
          <p:cNvSpPr txBox="1"/>
          <p:nvPr/>
        </p:nvSpPr>
        <p:spPr>
          <a:xfrm>
            <a:off x="8423854" y="4034932"/>
            <a:ext cx="65616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u="sng">
                <a:solidFill>
                  <a:srgbClr val="00B0F0"/>
                </a:solidFill>
                <a:latin typeface="Century Gothic"/>
                <a:ea typeface="Century Gothic"/>
                <a:cs typeface="Century Gothic"/>
                <a:sym typeface="Century Gothic"/>
              </a:rPr>
              <a:t>Cancel</a:t>
            </a:r>
            <a:endParaRPr/>
          </a:p>
        </p:txBody>
      </p:sp>
      <p:sp>
        <p:nvSpPr>
          <p:cNvPr id="362" name="Google Shape;362;p16"/>
          <p:cNvSpPr txBox="1"/>
          <p:nvPr/>
        </p:nvSpPr>
        <p:spPr>
          <a:xfrm>
            <a:off x="6245159" y="1943217"/>
            <a:ext cx="65616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u="sng">
                <a:solidFill>
                  <a:srgbClr val="00B0F0"/>
                </a:solidFill>
                <a:latin typeface="Century Gothic"/>
                <a:ea typeface="Century Gothic"/>
                <a:cs typeface="Century Gothic"/>
                <a:sym typeface="Century Gothic"/>
              </a:rPr>
              <a:t>Save</a:t>
            </a:r>
            <a:endParaRPr/>
          </a:p>
        </p:txBody>
      </p:sp>
      <p:sp>
        <p:nvSpPr>
          <p:cNvPr id="363" name="Google Shape;363;p16"/>
          <p:cNvSpPr txBox="1"/>
          <p:nvPr/>
        </p:nvSpPr>
        <p:spPr>
          <a:xfrm>
            <a:off x="4829295" y="1943217"/>
            <a:ext cx="65616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u="sng">
                <a:solidFill>
                  <a:srgbClr val="00B0F0"/>
                </a:solidFill>
                <a:latin typeface="Century Gothic"/>
                <a:ea typeface="Century Gothic"/>
                <a:cs typeface="Century Gothic"/>
                <a:sym typeface="Century Gothic"/>
              </a:rPr>
              <a:t>Cancel</a:t>
            </a:r>
            <a:endParaRPr/>
          </a:p>
        </p:txBody>
      </p:sp>
      <p:cxnSp>
        <p:nvCxnSpPr>
          <p:cNvPr id="364" name="Google Shape;364;p16"/>
          <p:cNvCxnSpPr>
            <a:stCxn id="362" idx="2"/>
            <a:endCxn id="341" idx="0"/>
          </p:cNvCxnSpPr>
          <p:nvPr/>
        </p:nvCxnSpPr>
        <p:spPr>
          <a:xfrm flipH="1">
            <a:off x="5817541" y="2189438"/>
            <a:ext cx="755700" cy="525000"/>
          </a:xfrm>
          <a:prstGeom prst="straightConnector1">
            <a:avLst/>
          </a:prstGeom>
          <a:noFill/>
          <a:ln w="9525" cap="rnd" cmpd="sng">
            <a:solidFill>
              <a:srgbClr val="9D2D0F"/>
            </a:solidFill>
            <a:prstDash val="solid"/>
            <a:round/>
            <a:headEnd type="none" w="sm" len="sm"/>
            <a:tailEnd type="triangle" w="med" len="med"/>
          </a:ln>
        </p:spPr>
      </p:cxnSp>
      <p:sp>
        <p:nvSpPr>
          <p:cNvPr id="365" name="Google Shape;365;p16"/>
          <p:cNvSpPr/>
          <p:nvPr/>
        </p:nvSpPr>
        <p:spPr>
          <a:xfrm>
            <a:off x="8256767" y="758292"/>
            <a:ext cx="2239116" cy="1649692"/>
          </a:xfrm>
          <a:prstGeom prst="rect">
            <a:avLst/>
          </a:prstGeom>
          <a:solidFill>
            <a:schemeClr val="lt1"/>
          </a:solidFill>
          <a:ln w="15875" cap="rnd" cmpd="sng">
            <a:solidFill>
              <a:schemeClr val="accent6"/>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000">
                <a:solidFill>
                  <a:schemeClr val="dk1"/>
                </a:solidFill>
                <a:latin typeface="Century Gothic"/>
                <a:ea typeface="Century Gothic"/>
                <a:cs typeface="Century Gothic"/>
                <a:sym typeface="Century Gothic"/>
              </a:rPr>
              <a:t>Marker / Movie Create</a:t>
            </a:r>
            <a:endParaRPr sz="1000">
              <a:solidFill>
                <a:schemeClr val="dk1"/>
              </a:solidFill>
              <a:latin typeface="Century Gothic"/>
              <a:ea typeface="Century Gothic"/>
              <a:cs typeface="Century Gothic"/>
              <a:sym typeface="Century Gothic"/>
            </a:endParaRPr>
          </a:p>
        </p:txBody>
      </p:sp>
      <p:sp>
        <p:nvSpPr>
          <p:cNvPr id="366" name="Google Shape;366;p16"/>
          <p:cNvSpPr txBox="1"/>
          <p:nvPr/>
        </p:nvSpPr>
        <p:spPr>
          <a:xfrm>
            <a:off x="8312814" y="1087669"/>
            <a:ext cx="1204580"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a:solidFill>
                  <a:schemeClr val="dk1"/>
                </a:solidFill>
                <a:latin typeface="Century Gothic"/>
                <a:ea typeface="Century Gothic"/>
                <a:cs typeface="Century Gothic"/>
                <a:sym typeface="Century Gothic"/>
              </a:rPr>
              <a:t>Description</a:t>
            </a:r>
            <a:endParaRPr sz="1000">
              <a:solidFill>
                <a:schemeClr val="dk1"/>
              </a:solidFill>
              <a:latin typeface="Century Gothic"/>
              <a:ea typeface="Century Gothic"/>
              <a:cs typeface="Century Gothic"/>
              <a:sym typeface="Century Gothic"/>
            </a:endParaRPr>
          </a:p>
        </p:txBody>
      </p:sp>
      <p:sp>
        <p:nvSpPr>
          <p:cNvPr id="367" name="Google Shape;367;p16"/>
          <p:cNvSpPr/>
          <p:nvPr/>
        </p:nvSpPr>
        <p:spPr>
          <a:xfrm>
            <a:off x="8455414" y="1375622"/>
            <a:ext cx="812799" cy="645864"/>
          </a:xfrm>
          <a:prstGeom prst="rect">
            <a:avLst/>
          </a:prstGeom>
          <a:solidFill>
            <a:schemeClr val="lt1"/>
          </a:solidFill>
          <a:ln w="15875" cap="rnd" cmpd="sng">
            <a:solidFill>
              <a:schemeClr val="accent6"/>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000">
                <a:solidFill>
                  <a:schemeClr val="dk1"/>
                </a:solidFill>
                <a:latin typeface="Century Gothic"/>
                <a:ea typeface="Century Gothic"/>
                <a:cs typeface="Century Gothic"/>
                <a:sym typeface="Century Gothic"/>
              </a:rPr>
              <a:t>Marker</a:t>
            </a:r>
            <a:endParaRPr sz="1000">
              <a:solidFill>
                <a:schemeClr val="dk1"/>
              </a:solidFill>
              <a:latin typeface="Century Gothic"/>
              <a:ea typeface="Century Gothic"/>
              <a:cs typeface="Century Gothic"/>
              <a:sym typeface="Century Gothic"/>
            </a:endParaRPr>
          </a:p>
        </p:txBody>
      </p:sp>
      <p:sp>
        <p:nvSpPr>
          <p:cNvPr id="368" name="Google Shape;368;p16"/>
          <p:cNvSpPr/>
          <p:nvPr/>
        </p:nvSpPr>
        <p:spPr>
          <a:xfrm>
            <a:off x="9466549" y="1411316"/>
            <a:ext cx="812799" cy="645864"/>
          </a:xfrm>
          <a:prstGeom prst="rect">
            <a:avLst/>
          </a:prstGeom>
          <a:solidFill>
            <a:schemeClr val="lt1"/>
          </a:solidFill>
          <a:ln w="15875" cap="rnd" cmpd="sng">
            <a:solidFill>
              <a:schemeClr val="accent6"/>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000">
                <a:solidFill>
                  <a:schemeClr val="dk1"/>
                </a:solidFill>
                <a:latin typeface="Century Gothic"/>
                <a:ea typeface="Century Gothic"/>
                <a:cs typeface="Century Gothic"/>
                <a:sym typeface="Century Gothic"/>
              </a:rPr>
              <a:t>Movie</a:t>
            </a:r>
            <a:endParaRPr sz="1000">
              <a:solidFill>
                <a:schemeClr val="dk1"/>
              </a:solidFill>
              <a:latin typeface="Century Gothic"/>
              <a:ea typeface="Century Gothic"/>
              <a:cs typeface="Century Gothic"/>
              <a:sym typeface="Century Gothic"/>
            </a:endParaRPr>
          </a:p>
        </p:txBody>
      </p:sp>
      <p:sp>
        <p:nvSpPr>
          <p:cNvPr id="369" name="Google Shape;369;p16"/>
          <p:cNvSpPr txBox="1"/>
          <p:nvPr/>
        </p:nvSpPr>
        <p:spPr>
          <a:xfrm>
            <a:off x="9839718" y="2134606"/>
            <a:ext cx="65616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u="sng">
                <a:solidFill>
                  <a:srgbClr val="00B0F0"/>
                </a:solidFill>
                <a:latin typeface="Century Gothic"/>
                <a:ea typeface="Century Gothic"/>
                <a:cs typeface="Century Gothic"/>
                <a:sym typeface="Century Gothic"/>
              </a:rPr>
              <a:t>Save</a:t>
            </a:r>
            <a:endParaRPr/>
          </a:p>
        </p:txBody>
      </p:sp>
      <p:sp>
        <p:nvSpPr>
          <p:cNvPr id="370" name="Google Shape;370;p16"/>
          <p:cNvSpPr txBox="1"/>
          <p:nvPr/>
        </p:nvSpPr>
        <p:spPr>
          <a:xfrm>
            <a:off x="8431187" y="2131145"/>
            <a:ext cx="65616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u="sng">
                <a:solidFill>
                  <a:srgbClr val="00B0F0"/>
                </a:solidFill>
                <a:latin typeface="Century Gothic"/>
                <a:ea typeface="Century Gothic"/>
                <a:cs typeface="Century Gothic"/>
                <a:sym typeface="Century Gothic"/>
              </a:rPr>
              <a:t>Cancel</a:t>
            </a:r>
            <a:endParaRPr/>
          </a:p>
        </p:txBody>
      </p:sp>
      <p:sp>
        <p:nvSpPr>
          <p:cNvPr id="371" name="Google Shape;371;p16"/>
          <p:cNvSpPr txBox="1"/>
          <p:nvPr/>
        </p:nvSpPr>
        <p:spPr>
          <a:xfrm>
            <a:off x="8423854" y="2134606"/>
            <a:ext cx="65616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u="sng">
                <a:solidFill>
                  <a:srgbClr val="00B0F0"/>
                </a:solidFill>
                <a:latin typeface="Century Gothic"/>
                <a:ea typeface="Century Gothic"/>
                <a:cs typeface="Century Gothic"/>
                <a:sym typeface="Century Gothic"/>
              </a:rPr>
              <a:t>Cancel</a:t>
            </a:r>
            <a:endParaRPr/>
          </a:p>
        </p:txBody>
      </p:sp>
      <p:cxnSp>
        <p:nvCxnSpPr>
          <p:cNvPr id="372" name="Google Shape;372;p16"/>
          <p:cNvCxnSpPr>
            <a:endCxn id="365" idx="1"/>
          </p:cNvCxnSpPr>
          <p:nvPr/>
        </p:nvCxnSpPr>
        <p:spPr>
          <a:xfrm rot="10800000" flipH="1">
            <a:off x="6688967" y="1583138"/>
            <a:ext cx="1567800" cy="1952400"/>
          </a:xfrm>
          <a:prstGeom prst="straightConnector1">
            <a:avLst/>
          </a:prstGeom>
          <a:noFill/>
          <a:ln w="9525" cap="rnd" cmpd="sng">
            <a:solidFill>
              <a:srgbClr val="9D2D0F"/>
            </a:solidFill>
            <a:prstDash val="solid"/>
            <a:round/>
            <a:headEnd type="none" w="sm" len="sm"/>
            <a:tailEnd type="triangle" w="med" len="med"/>
          </a:ln>
        </p:spPr>
      </p:cxnSp>
      <p:cxnSp>
        <p:nvCxnSpPr>
          <p:cNvPr id="373" name="Google Shape;373;p16"/>
          <p:cNvCxnSpPr>
            <a:endCxn id="359" idx="1"/>
          </p:cNvCxnSpPr>
          <p:nvPr/>
        </p:nvCxnSpPr>
        <p:spPr>
          <a:xfrm rot="10800000" flipH="1">
            <a:off x="3959276" y="1515534"/>
            <a:ext cx="738600" cy="323400"/>
          </a:xfrm>
          <a:prstGeom prst="straightConnector1">
            <a:avLst/>
          </a:prstGeom>
          <a:noFill/>
          <a:ln w="9525" cap="rnd" cmpd="sng">
            <a:solidFill>
              <a:srgbClr val="9D2D0F"/>
            </a:solidFill>
            <a:prstDash val="solid"/>
            <a:round/>
            <a:headEnd type="none" w="sm" len="sm"/>
            <a:tailEnd type="triangle" w="med" len="med"/>
          </a:ln>
        </p:spPr>
      </p:cxnSp>
      <p:sp>
        <p:nvSpPr>
          <p:cNvPr id="374" name="Google Shape;374;p16"/>
          <p:cNvSpPr/>
          <p:nvPr/>
        </p:nvSpPr>
        <p:spPr>
          <a:xfrm>
            <a:off x="10885705" y="2257482"/>
            <a:ext cx="787076" cy="412810"/>
          </a:xfrm>
          <a:prstGeom prst="rect">
            <a:avLst/>
          </a:prstGeom>
          <a:solidFill>
            <a:schemeClr val="lt1"/>
          </a:solidFill>
          <a:ln w="15875" cap="rnd" cmpd="sng">
            <a:solidFill>
              <a:schemeClr val="accent6"/>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000">
                <a:solidFill>
                  <a:schemeClr val="dk1"/>
                </a:solidFill>
                <a:latin typeface="Century Gothic"/>
                <a:ea typeface="Century Gothic"/>
                <a:cs typeface="Century Gothic"/>
                <a:sym typeface="Century Gothic"/>
              </a:rPr>
              <a:t>Function:  Upload</a:t>
            </a:r>
            <a:endParaRPr/>
          </a:p>
        </p:txBody>
      </p:sp>
      <p:cxnSp>
        <p:nvCxnSpPr>
          <p:cNvPr id="375" name="Google Shape;375;p16"/>
          <p:cNvCxnSpPr>
            <a:endCxn id="374" idx="1"/>
          </p:cNvCxnSpPr>
          <p:nvPr/>
        </p:nvCxnSpPr>
        <p:spPr>
          <a:xfrm>
            <a:off x="10279405" y="2254187"/>
            <a:ext cx="606300" cy="209700"/>
          </a:xfrm>
          <a:prstGeom prst="straightConnector1">
            <a:avLst/>
          </a:prstGeom>
          <a:noFill/>
          <a:ln w="9525" cap="rnd" cmpd="sng">
            <a:solidFill>
              <a:srgbClr val="9D2D0F"/>
            </a:solidFill>
            <a:prstDash val="solid"/>
            <a:round/>
            <a:headEnd type="none" w="sm" len="sm"/>
            <a:tailEnd type="triangle" w="med" len="med"/>
          </a:ln>
        </p:spPr>
      </p:cxnSp>
      <p:cxnSp>
        <p:nvCxnSpPr>
          <p:cNvPr id="376" name="Google Shape;376;p16"/>
          <p:cNvCxnSpPr>
            <a:endCxn id="374" idx="1"/>
          </p:cNvCxnSpPr>
          <p:nvPr/>
        </p:nvCxnSpPr>
        <p:spPr>
          <a:xfrm rot="10800000" flipH="1">
            <a:off x="10300405" y="2463887"/>
            <a:ext cx="585300" cy="1690800"/>
          </a:xfrm>
          <a:prstGeom prst="straightConnector1">
            <a:avLst/>
          </a:prstGeom>
          <a:noFill/>
          <a:ln w="9525" cap="rnd" cmpd="sng">
            <a:solidFill>
              <a:srgbClr val="9D2D0F"/>
            </a:solidFill>
            <a:prstDash val="solid"/>
            <a:round/>
            <a:headEnd type="none" w="sm" len="sm"/>
            <a:tailEnd type="triangle" w="med" len="med"/>
          </a:ln>
        </p:spPr>
      </p:cxnSp>
      <p:cxnSp>
        <p:nvCxnSpPr>
          <p:cNvPr id="377" name="Google Shape;377;p16"/>
          <p:cNvCxnSpPr>
            <a:stCxn id="374" idx="2"/>
            <a:endCxn id="348" idx="2"/>
          </p:cNvCxnSpPr>
          <p:nvPr/>
        </p:nvCxnSpPr>
        <p:spPr>
          <a:xfrm rot="5400000">
            <a:off x="9508793" y="2537842"/>
            <a:ext cx="1638000" cy="1902900"/>
          </a:xfrm>
          <a:prstGeom prst="bentConnector3">
            <a:avLst>
              <a:gd name="adj1" fmla="val 128345"/>
            </a:avLst>
          </a:prstGeom>
          <a:noFill/>
          <a:ln w="9525" cap="rnd" cmpd="sng">
            <a:solidFill>
              <a:srgbClr val="9D2D0F"/>
            </a:solidFill>
            <a:prstDash val="solid"/>
            <a:round/>
            <a:headEnd type="none" w="sm" len="sm"/>
            <a:tailEnd type="triangle" w="med" len="med"/>
          </a:ln>
        </p:spPr>
      </p:cxnSp>
      <p:cxnSp>
        <p:nvCxnSpPr>
          <p:cNvPr id="378" name="Google Shape;378;p16"/>
          <p:cNvCxnSpPr>
            <a:stCxn id="338" idx="2"/>
            <a:endCxn id="334" idx="0"/>
          </p:cNvCxnSpPr>
          <p:nvPr/>
        </p:nvCxnSpPr>
        <p:spPr>
          <a:xfrm>
            <a:off x="2307085" y="1300079"/>
            <a:ext cx="200400" cy="415500"/>
          </a:xfrm>
          <a:prstGeom prst="straightConnector1">
            <a:avLst/>
          </a:prstGeom>
          <a:noFill/>
          <a:ln w="9525" cap="rnd" cmpd="sng">
            <a:solidFill>
              <a:srgbClr val="9D2D0F"/>
            </a:solidFill>
            <a:prstDash val="solid"/>
            <a:round/>
            <a:headEnd type="none" w="sm" len="sm"/>
            <a:tailEnd type="triangle" w="med" len="med"/>
          </a:ln>
        </p:spPr>
      </p:cxnSp>
      <p:sp>
        <p:nvSpPr>
          <p:cNvPr id="379" name="Google Shape;379;p16"/>
          <p:cNvSpPr txBox="1"/>
          <p:nvPr/>
        </p:nvSpPr>
        <p:spPr>
          <a:xfrm>
            <a:off x="3410831" y="2541648"/>
            <a:ext cx="41887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u="sng">
                <a:solidFill>
                  <a:srgbClr val="00B0F0"/>
                </a:solidFill>
                <a:latin typeface="Century Gothic"/>
                <a:ea typeface="Century Gothic"/>
                <a:cs typeface="Century Gothic"/>
                <a:sym typeface="Century Gothic"/>
              </a:rPr>
              <a:t>Edit</a:t>
            </a:r>
            <a:endParaRPr/>
          </a:p>
        </p:txBody>
      </p:sp>
      <p:sp>
        <p:nvSpPr>
          <p:cNvPr id="380" name="Google Shape;380;p16"/>
          <p:cNvSpPr txBox="1"/>
          <p:nvPr/>
        </p:nvSpPr>
        <p:spPr>
          <a:xfrm>
            <a:off x="1152906" y="2541648"/>
            <a:ext cx="2116567"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a:solidFill>
                  <a:schemeClr val="dk1"/>
                </a:solidFill>
                <a:latin typeface="Century Gothic"/>
                <a:ea typeface="Century Gothic"/>
                <a:cs typeface="Century Gothic"/>
                <a:sym typeface="Century Gothic"/>
              </a:rPr>
              <a:t>ID, AlbumName, Description</a:t>
            </a:r>
            <a:endParaRPr/>
          </a:p>
        </p:txBody>
      </p:sp>
      <p:sp>
        <p:nvSpPr>
          <p:cNvPr id="381" name="Google Shape;381;p16"/>
          <p:cNvSpPr txBox="1"/>
          <p:nvPr/>
        </p:nvSpPr>
        <p:spPr>
          <a:xfrm>
            <a:off x="3423665" y="2787868"/>
            <a:ext cx="41887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u="sng">
                <a:solidFill>
                  <a:srgbClr val="00B0F0"/>
                </a:solidFill>
                <a:latin typeface="Century Gothic"/>
                <a:ea typeface="Century Gothic"/>
                <a:cs typeface="Century Gothic"/>
                <a:sym typeface="Century Gothic"/>
              </a:rPr>
              <a:t>Edit</a:t>
            </a:r>
            <a:endParaRPr/>
          </a:p>
        </p:txBody>
      </p:sp>
      <p:sp>
        <p:nvSpPr>
          <p:cNvPr id="382" name="Google Shape;382;p16"/>
          <p:cNvSpPr txBox="1"/>
          <p:nvPr/>
        </p:nvSpPr>
        <p:spPr>
          <a:xfrm>
            <a:off x="1165740" y="2787868"/>
            <a:ext cx="2116567"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a:solidFill>
                  <a:schemeClr val="dk1"/>
                </a:solidFill>
                <a:latin typeface="Century Gothic"/>
                <a:ea typeface="Century Gothic"/>
                <a:cs typeface="Century Gothic"/>
                <a:sym typeface="Century Gothic"/>
              </a:rPr>
              <a:t>ID, AlbumName, Description</a:t>
            </a:r>
            <a:endParaRPr/>
          </a:p>
        </p:txBody>
      </p:sp>
      <p:sp>
        <p:nvSpPr>
          <p:cNvPr id="383" name="Google Shape;383;p16"/>
          <p:cNvSpPr txBox="1"/>
          <p:nvPr/>
        </p:nvSpPr>
        <p:spPr>
          <a:xfrm>
            <a:off x="1152904" y="2021486"/>
            <a:ext cx="1154181" cy="25043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a:solidFill>
                  <a:schemeClr val="dk1"/>
                </a:solidFill>
                <a:latin typeface="Century Gothic"/>
                <a:ea typeface="Century Gothic"/>
                <a:cs typeface="Century Gothic"/>
                <a:sym typeface="Century Gothic"/>
              </a:rPr>
              <a:t>Album Nam</a:t>
            </a:r>
            <a:endParaRPr/>
          </a:p>
        </p:txBody>
      </p:sp>
      <p:sp>
        <p:nvSpPr>
          <p:cNvPr id="384" name="Google Shape;384;p16"/>
          <p:cNvSpPr txBox="1"/>
          <p:nvPr/>
        </p:nvSpPr>
        <p:spPr>
          <a:xfrm>
            <a:off x="2402550" y="1995090"/>
            <a:ext cx="633644"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u="sng">
                <a:solidFill>
                  <a:srgbClr val="00B0F0"/>
                </a:solidFill>
                <a:latin typeface="Century Gothic"/>
                <a:ea typeface="Century Gothic"/>
                <a:cs typeface="Century Gothic"/>
                <a:sym typeface="Century Gothic"/>
              </a:rPr>
              <a:t>Scrach</a:t>
            </a:r>
            <a:endParaRPr sz="1000" u="sng">
              <a:solidFill>
                <a:srgbClr val="00B0F0"/>
              </a:solidFill>
              <a:latin typeface="Century Gothic"/>
              <a:ea typeface="Century Gothic"/>
              <a:cs typeface="Century Gothic"/>
              <a:sym typeface="Century Gothic"/>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sp>
        <p:nvSpPr>
          <p:cNvPr id="389" name="Google Shape;389;p17"/>
          <p:cNvSpPr txBox="1">
            <a:spLocks noGrp="1"/>
          </p:cNvSpPr>
          <p:nvPr>
            <p:ph type="title"/>
          </p:nvPr>
        </p:nvSpPr>
        <p:spPr>
          <a:xfrm>
            <a:off x="372485" y="1960200"/>
            <a:ext cx="8915399" cy="14688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Clr>
                <a:srgbClr val="262626"/>
              </a:buClr>
              <a:buSzPts val="4000"/>
              <a:buFont typeface="Century Gothic"/>
              <a:buNone/>
            </a:pPr>
            <a:r>
              <a:rPr lang="en-US"/>
              <a:t>4. 開発プロジェクト</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18"/>
          <p:cNvSpPr txBox="1">
            <a:spLocks noGrp="1"/>
          </p:cNvSpPr>
          <p:nvPr>
            <p:ph type="title"/>
          </p:nvPr>
        </p:nvSpPr>
        <p:spPr>
          <a:xfrm>
            <a:off x="193964" y="41560"/>
            <a:ext cx="9439563" cy="424169"/>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262626"/>
              </a:buClr>
              <a:buSzPts val="2400"/>
              <a:buFont typeface="Century Gothic"/>
              <a:buNone/>
            </a:pPr>
            <a:r>
              <a:rPr lang="en-US"/>
              <a:t>1. システム構成</a:t>
            </a:r>
            <a:endParaRPr/>
          </a:p>
        </p:txBody>
      </p:sp>
      <p:sp>
        <p:nvSpPr>
          <p:cNvPr id="395" name="Google Shape;395;p18"/>
          <p:cNvSpPr txBox="1">
            <a:spLocks noGrp="1"/>
          </p:cNvSpPr>
          <p:nvPr>
            <p:ph type="body" idx="1"/>
          </p:nvPr>
        </p:nvSpPr>
        <p:spPr>
          <a:xfrm>
            <a:off x="275149" y="548856"/>
            <a:ext cx="11753029" cy="6050537"/>
          </a:xfrm>
          <a:prstGeom prst="rect">
            <a:avLst/>
          </a:prstGeom>
          <a:noFill/>
          <a:ln>
            <a:noFill/>
          </a:ln>
        </p:spPr>
        <p:txBody>
          <a:bodyPr spcFirstLastPara="1" wrap="square" lIns="91425" tIns="45700" rIns="91425" bIns="45700" anchor="t" anchorCtr="0">
            <a:noAutofit/>
          </a:bodyPr>
          <a:lstStyle/>
          <a:p>
            <a:pPr marL="342900" lvl="0" indent="-342900" algn="l" rtl="0">
              <a:spcBef>
                <a:spcPts val="0"/>
              </a:spcBef>
              <a:spcAft>
                <a:spcPts val="0"/>
              </a:spcAft>
              <a:buClr>
                <a:srgbClr val="00A0E7"/>
              </a:buClr>
              <a:buSzPts val="1400"/>
              <a:buFont typeface="Noto Sans Symbols"/>
              <a:buChar char="⮚"/>
            </a:pPr>
            <a:r>
              <a:rPr lang="en-US" sz="1400"/>
              <a:t>スマートフォンアプリケーション (iOS, Android)</a:t>
            </a:r>
            <a:endParaRPr sz="1400"/>
          </a:p>
          <a:p>
            <a:pPr marL="800100" lvl="1" indent="-342900" algn="l" rtl="0">
              <a:spcBef>
                <a:spcPts val="1000"/>
              </a:spcBef>
              <a:spcAft>
                <a:spcPts val="0"/>
              </a:spcAft>
              <a:buSzPts val="1200"/>
              <a:buChar char="⮚"/>
            </a:pPr>
            <a:r>
              <a:rPr lang="en-US" sz="1200"/>
              <a:t>iOS版</a:t>
            </a:r>
            <a:endParaRPr sz="1200"/>
          </a:p>
          <a:p>
            <a:pPr marL="800100" lvl="1" indent="-342900" algn="l" rtl="0">
              <a:spcBef>
                <a:spcPts val="1000"/>
              </a:spcBef>
              <a:spcAft>
                <a:spcPts val="0"/>
              </a:spcAft>
              <a:buSzPts val="1200"/>
              <a:buChar char="⮚"/>
            </a:pPr>
            <a:r>
              <a:rPr lang="en-US" sz="1200"/>
              <a:t>対象OS： Version 11,12,13</a:t>
            </a:r>
            <a:endParaRPr/>
          </a:p>
          <a:p>
            <a:pPr marL="800100" lvl="1" indent="-342900" algn="l" rtl="0">
              <a:spcBef>
                <a:spcPts val="1000"/>
              </a:spcBef>
              <a:spcAft>
                <a:spcPts val="0"/>
              </a:spcAft>
              <a:buSzPts val="1200"/>
              <a:buChar char="⮚"/>
            </a:pPr>
            <a:r>
              <a:rPr lang="en-US" sz="1200"/>
              <a:t>稼働確認機種： エミュレータにて確認</a:t>
            </a:r>
            <a:endParaRPr sz="1200"/>
          </a:p>
          <a:p>
            <a:pPr marL="800100" lvl="1" indent="-342900" algn="l" rtl="0">
              <a:spcBef>
                <a:spcPts val="1000"/>
              </a:spcBef>
              <a:spcAft>
                <a:spcPts val="0"/>
              </a:spcAft>
              <a:buSzPts val="1200"/>
              <a:buChar char="⮚"/>
            </a:pPr>
            <a:r>
              <a:rPr lang="en-US" sz="1200"/>
              <a:t>開発言語： --</a:t>
            </a:r>
            <a:endParaRPr sz="1200"/>
          </a:p>
          <a:p>
            <a:pPr marL="800100" lvl="1" indent="-342900" algn="l" rtl="0">
              <a:spcBef>
                <a:spcPts val="1000"/>
              </a:spcBef>
              <a:spcAft>
                <a:spcPts val="0"/>
              </a:spcAft>
              <a:buSzPts val="1200"/>
              <a:buChar char="⮚"/>
            </a:pPr>
            <a:r>
              <a:rPr lang="en-US" sz="1200"/>
              <a:t>開発環境、ライブラリなど： Unity、Vuforia</a:t>
            </a:r>
            <a:endParaRPr sz="1200"/>
          </a:p>
          <a:p>
            <a:pPr marL="800100" lvl="1" indent="-266700" algn="l" rtl="0">
              <a:spcBef>
                <a:spcPts val="1000"/>
              </a:spcBef>
              <a:spcAft>
                <a:spcPts val="0"/>
              </a:spcAft>
              <a:buSzPts val="1200"/>
              <a:buNone/>
            </a:pPr>
            <a:endParaRPr sz="1200"/>
          </a:p>
          <a:p>
            <a:pPr marL="800100" lvl="1" indent="-342900" algn="l" rtl="0">
              <a:spcBef>
                <a:spcPts val="1000"/>
              </a:spcBef>
              <a:spcAft>
                <a:spcPts val="0"/>
              </a:spcAft>
              <a:buSzPts val="1200"/>
              <a:buChar char="⮚"/>
            </a:pPr>
            <a:r>
              <a:rPr lang="en-US" sz="1200"/>
              <a:t>Android版</a:t>
            </a:r>
            <a:endParaRPr sz="1200"/>
          </a:p>
          <a:p>
            <a:pPr marL="800100" lvl="1" indent="-342900" algn="l" rtl="0">
              <a:spcBef>
                <a:spcPts val="1000"/>
              </a:spcBef>
              <a:spcAft>
                <a:spcPts val="0"/>
              </a:spcAft>
              <a:buSzPts val="1200"/>
              <a:buChar char="⮚"/>
            </a:pPr>
            <a:r>
              <a:rPr lang="en-US" sz="1200"/>
              <a:t>対象OS： Version 7.0以上</a:t>
            </a:r>
            <a:endParaRPr sz="1200"/>
          </a:p>
          <a:p>
            <a:pPr marL="800100" lvl="1" indent="-342900" algn="l" rtl="0">
              <a:spcBef>
                <a:spcPts val="1000"/>
              </a:spcBef>
              <a:spcAft>
                <a:spcPts val="0"/>
              </a:spcAft>
              <a:buSzPts val="1200"/>
              <a:buChar char="⮚"/>
            </a:pPr>
            <a:r>
              <a:rPr lang="en-US" sz="1200"/>
              <a:t>稼働確認機種： エミュレータにて確認</a:t>
            </a:r>
            <a:endParaRPr sz="1200"/>
          </a:p>
          <a:p>
            <a:pPr marL="800100" lvl="1" indent="-342900" algn="l" rtl="0">
              <a:spcBef>
                <a:spcPts val="1000"/>
              </a:spcBef>
              <a:spcAft>
                <a:spcPts val="0"/>
              </a:spcAft>
              <a:buSzPts val="1200"/>
              <a:buChar char="⮚"/>
            </a:pPr>
            <a:r>
              <a:rPr lang="en-US" sz="1200"/>
              <a:t>開発言語： --</a:t>
            </a:r>
            <a:endParaRPr sz="1200"/>
          </a:p>
          <a:p>
            <a:pPr marL="800100" lvl="1" indent="-342900" algn="l" rtl="0">
              <a:spcBef>
                <a:spcPts val="1000"/>
              </a:spcBef>
              <a:spcAft>
                <a:spcPts val="0"/>
              </a:spcAft>
              <a:buSzPts val="1200"/>
              <a:buChar char="⮚"/>
            </a:pPr>
            <a:r>
              <a:rPr lang="en-US" sz="1200"/>
              <a:t>開発環境、ライブラリなど： Unity、Vuforia</a:t>
            </a:r>
            <a:endParaRPr sz="1200"/>
          </a:p>
          <a:p>
            <a:pPr marL="800100" lvl="1" indent="-266700" algn="l" rtl="0">
              <a:spcBef>
                <a:spcPts val="1000"/>
              </a:spcBef>
              <a:spcAft>
                <a:spcPts val="0"/>
              </a:spcAft>
              <a:buSzPts val="1200"/>
              <a:buNone/>
            </a:pPr>
            <a:endParaRPr sz="1200"/>
          </a:p>
          <a:p>
            <a:pPr marL="342900" lvl="0" indent="-342900" algn="l" rtl="0">
              <a:spcBef>
                <a:spcPts val="1000"/>
              </a:spcBef>
              <a:spcAft>
                <a:spcPts val="0"/>
              </a:spcAft>
              <a:buClr>
                <a:srgbClr val="00A0E7"/>
              </a:buClr>
              <a:buSzPts val="1400"/>
              <a:buFont typeface="Noto Sans Symbols"/>
              <a:buChar char="⮚"/>
            </a:pPr>
            <a:r>
              <a:rPr lang="en-US" sz="1400"/>
              <a:t>アプリバックエンド</a:t>
            </a:r>
            <a:endParaRPr sz="1400"/>
          </a:p>
          <a:p>
            <a:pPr marL="800100" lvl="1" indent="-342900" algn="l" rtl="0">
              <a:spcBef>
                <a:spcPts val="1000"/>
              </a:spcBef>
              <a:spcAft>
                <a:spcPts val="0"/>
              </a:spcAft>
              <a:buSzPts val="1200"/>
              <a:buChar char="⮚"/>
            </a:pPr>
            <a:r>
              <a:rPr lang="en-US" sz="1200"/>
              <a:t>実行環境： AWS サーバレス アーキテクチャ</a:t>
            </a:r>
            <a:br>
              <a:rPr lang="en-US" sz="1200"/>
            </a:br>
            <a:r>
              <a:rPr lang="en-US" sz="1200"/>
              <a:t>AWS DynamoDB, API Gateway, Lambda, CloudFront, S3</a:t>
            </a:r>
            <a:endParaRPr/>
          </a:p>
          <a:p>
            <a:pPr marL="800100" lvl="1" indent="-342900" algn="l" rtl="0">
              <a:spcBef>
                <a:spcPts val="1000"/>
              </a:spcBef>
              <a:spcAft>
                <a:spcPts val="0"/>
              </a:spcAft>
              <a:buSzPts val="1200"/>
              <a:buChar char="⮚"/>
            </a:pPr>
            <a:r>
              <a:rPr lang="en-US" sz="1200"/>
              <a:t>開発言語： Javascript (Node.js 12.x)</a:t>
            </a:r>
            <a:endParaRPr sz="1200"/>
          </a:p>
          <a:p>
            <a:pPr marL="800100" lvl="1" indent="-342900" algn="l" rtl="0">
              <a:spcBef>
                <a:spcPts val="1000"/>
              </a:spcBef>
              <a:spcAft>
                <a:spcPts val="0"/>
              </a:spcAft>
              <a:buSzPts val="1200"/>
              <a:buChar char="⮚"/>
            </a:pPr>
            <a:r>
              <a:rPr lang="en-US" sz="1200"/>
              <a:t>環境：『 1.インフラ構成図参照』</a:t>
            </a:r>
            <a:endParaRPr/>
          </a:p>
          <a:p>
            <a:pPr marL="800100" lvl="1" indent="-342900" algn="l" rtl="0">
              <a:spcBef>
                <a:spcPts val="1000"/>
              </a:spcBef>
              <a:spcAft>
                <a:spcPts val="0"/>
              </a:spcAft>
              <a:buSzPts val="1200"/>
              <a:buChar char="⮚"/>
            </a:pPr>
            <a:r>
              <a:rPr lang="en-US" sz="1200"/>
              <a:t>環境の構築方法については別紙『環境構築手順書』を参照</a:t>
            </a:r>
            <a:endParaRPr sz="1200"/>
          </a:p>
          <a:p>
            <a:pPr marL="342900" lvl="0" indent="-342900" algn="l" rtl="0">
              <a:spcBef>
                <a:spcPts val="1000"/>
              </a:spcBef>
              <a:spcAft>
                <a:spcPts val="0"/>
              </a:spcAft>
              <a:buClr>
                <a:srgbClr val="00A0E7"/>
              </a:buClr>
              <a:buSzPts val="1400"/>
              <a:buFont typeface="Noto Sans Symbols"/>
              <a:buChar char="⮚"/>
            </a:pPr>
            <a:r>
              <a:rPr lang="en-US" sz="1400"/>
              <a:t>管理画面 (Web)</a:t>
            </a:r>
            <a:endParaRPr/>
          </a:p>
          <a:p>
            <a:pPr marL="800100" lvl="1" indent="-342900" algn="l" rtl="0">
              <a:spcBef>
                <a:spcPts val="1000"/>
              </a:spcBef>
              <a:spcAft>
                <a:spcPts val="0"/>
              </a:spcAft>
              <a:buSzPts val="1200"/>
              <a:buChar char="⮚"/>
            </a:pPr>
            <a:r>
              <a:rPr lang="en-US" sz="1200"/>
              <a:t>実行環境： AWS サーバレス アーキテクチャ</a:t>
            </a:r>
            <a:br>
              <a:rPr lang="en-US" sz="1200"/>
            </a:br>
            <a:r>
              <a:rPr lang="en-US" sz="1200"/>
              <a:t>AWS DynamoDB, EC2, Apache2</a:t>
            </a:r>
            <a:endParaRPr sz="1200"/>
          </a:p>
          <a:p>
            <a:pPr marL="800100" lvl="1" indent="-342900" algn="l" rtl="0">
              <a:spcBef>
                <a:spcPts val="1000"/>
              </a:spcBef>
              <a:spcAft>
                <a:spcPts val="0"/>
              </a:spcAft>
              <a:buSzPts val="1200"/>
              <a:buChar char="⮚"/>
            </a:pPr>
            <a:r>
              <a:rPr lang="en-US" sz="1200"/>
              <a:t>開発言語： PHP 7.2</a:t>
            </a:r>
            <a:endParaRPr/>
          </a:p>
          <a:p>
            <a:pPr marL="800100" lvl="1" indent="-342900" algn="l" rtl="0">
              <a:spcBef>
                <a:spcPts val="1000"/>
              </a:spcBef>
              <a:spcAft>
                <a:spcPts val="0"/>
              </a:spcAft>
              <a:buSzPts val="1200"/>
              <a:buChar char="⮚"/>
            </a:pPr>
            <a:r>
              <a:rPr lang="en-US" sz="1200"/>
              <a:t>開発環境、ライブラリなど： Laravel 6.2</a:t>
            </a:r>
            <a:endParaRPr sz="1200"/>
          </a:p>
        </p:txBody>
      </p:sp>
      <p:sp>
        <p:nvSpPr>
          <p:cNvPr id="396" name="Google Shape;396;p18"/>
          <p:cNvSpPr txBox="1">
            <a:spLocks noGrp="1"/>
          </p:cNvSpPr>
          <p:nvPr>
            <p:ph type="sldNum" idx="12"/>
          </p:nvPr>
        </p:nvSpPr>
        <p:spPr>
          <a:xfrm>
            <a:off x="11248411" y="6525338"/>
            <a:ext cx="779767" cy="263389"/>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t>18</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19"/>
          <p:cNvSpPr txBox="1">
            <a:spLocks noGrp="1"/>
          </p:cNvSpPr>
          <p:nvPr>
            <p:ph type="title"/>
          </p:nvPr>
        </p:nvSpPr>
        <p:spPr>
          <a:xfrm>
            <a:off x="193964" y="41560"/>
            <a:ext cx="9439563" cy="424169"/>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262626"/>
              </a:buClr>
              <a:buSzPts val="2400"/>
              <a:buFont typeface="Century Gothic"/>
              <a:buNone/>
            </a:pPr>
            <a:r>
              <a:rPr lang="en-US"/>
              <a:t>2. ランニングコストについて</a:t>
            </a:r>
            <a:endParaRPr/>
          </a:p>
        </p:txBody>
      </p:sp>
      <p:sp>
        <p:nvSpPr>
          <p:cNvPr id="402" name="Google Shape;402;p19"/>
          <p:cNvSpPr txBox="1">
            <a:spLocks noGrp="1"/>
          </p:cNvSpPr>
          <p:nvPr>
            <p:ph type="body" idx="1"/>
          </p:nvPr>
        </p:nvSpPr>
        <p:spPr>
          <a:xfrm>
            <a:off x="275149" y="548856"/>
            <a:ext cx="11753029" cy="5861025"/>
          </a:xfrm>
          <a:prstGeom prst="rect">
            <a:avLst/>
          </a:prstGeom>
          <a:noFill/>
          <a:ln>
            <a:noFill/>
          </a:ln>
        </p:spPr>
        <p:txBody>
          <a:bodyPr spcFirstLastPara="1" wrap="square" lIns="91425" tIns="45700" rIns="91425" bIns="45700" anchor="t" anchorCtr="0">
            <a:noAutofit/>
          </a:bodyPr>
          <a:lstStyle/>
          <a:p>
            <a:pPr marL="342900" lvl="0" indent="-342900" algn="l" rtl="0">
              <a:spcBef>
                <a:spcPts val="0"/>
              </a:spcBef>
              <a:spcAft>
                <a:spcPts val="0"/>
              </a:spcAft>
              <a:buClr>
                <a:srgbClr val="00A0E7"/>
              </a:buClr>
              <a:buSzPts val="1800"/>
              <a:buFont typeface="Noto Sans Symbols"/>
              <a:buChar char="⮚"/>
            </a:pPr>
            <a:r>
              <a:rPr lang="en-US"/>
              <a:t>11月~3月まで（本番リリースまで）</a:t>
            </a:r>
            <a:endParaRPr/>
          </a:p>
          <a:p>
            <a:pPr marL="800100" lvl="1" indent="-342900" algn="l" rtl="0">
              <a:spcBef>
                <a:spcPts val="1000"/>
              </a:spcBef>
              <a:spcAft>
                <a:spcPts val="0"/>
              </a:spcAft>
              <a:buSzPts val="1600"/>
              <a:buChar char="⮚"/>
            </a:pPr>
            <a:r>
              <a:rPr lang="en-US"/>
              <a:t>デモ環境での利用期間中は700円～1000円／月程度のランニングコストを見込んでおります。</a:t>
            </a:r>
            <a:endParaRPr/>
          </a:p>
          <a:p>
            <a:pPr marL="800100" lvl="1" indent="-342900" algn="l" rtl="0">
              <a:spcBef>
                <a:spcPts val="1000"/>
              </a:spcBef>
              <a:spcAft>
                <a:spcPts val="0"/>
              </a:spcAft>
              <a:buSzPts val="1600"/>
              <a:buChar char="⮚"/>
            </a:pPr>
            <a:r>
              <a:rPr lang="en-US"/>
              <a:t>本番環境構築後はWAFを導入することをに4000円～ ／月（利用数の増加に伴い従量課金となります）</a:t>
            </a:r>
            <a:br>
              <a:rPr lang="en-US"/>
            </a:br>
            <a:r>
              <a:rPr lang="en-US"/>
              <a:t>月額の料金体系（概算）は下記の通りとなります</a:t>
            </a:r>
            <a:endParaRPr/>
          </a:p>
          <a:p>
            <a:pPr marL="1257300" lvl="2" indent="-342900" algn="l" rtl="0">
              <a:spcBef>
                <a:spcPts val="1000"/>
              </a:spcBef>
              <a:spcAft>
                <a:spcPts val="0"/>
              </a:spcAft>
              <a:buSzPts val="1400"/>
              <a:buChar char="⮚"/>
            </a:pPr>
            <a:r>
              <a:rPr lang="en-US"/>
              <a:t>API Gateway（アプリの起動ごとに1回）                                  100万回あたり 約$4.25</a:t>
            </a:r>
            <a:endParaRPr/>
          </a:p>
          <a:p>
            <a:pPr marL="1257300" lvl="2" indent="-342900" algn="l" rtl="0">
              <a:spcBef>
                <a:spcPts val="1000"/>
              </a:spcBef>
              <a:spcAft>
                <a:spcPts val="0"/>
              </a:spcAft>
              <a:buSzPts val="1400"/>
              <a:buChar char="⮚"/>
            </a:pPr>
            <a:r>
              <a:rPr lang="en-US"/>
              <a:t>Lambda （アプリの起動ごとに1回）                                        100万回あたり 約0.20USD</a:t>
            </a:r>
            <a:endParaRPr/>
          </a:p>
          <a:p>
            <a:pPr marL="1257300" lvl="2" indent="-342900" algn="l" rtl="0">
              <a:spcBef>
                <a:spcPts val="1000"/>
              </a:spcBef>
              <a:spcAft>
                <a:spcPts val="0"/>
              </a:spcAft>
              <a:buSzPts val="1400"/>
              <a:buChar char="⮚"/>
            </a:pPr>
            <a:r>
              <a:rPr lang="en-US"/>
              <a:t>DynamoDB 読込 （アプリの起動ごとに1回）                             100万回あたり 約$1.5/月 ※最初の100万回は無料</a:t>
            </a:r>
            <a:endParaRPr/>
          </a:p>
          <a:p>
            <a:pPr marL="1257300" lvl="2" indent="-342900" algn="l" rtl="0">
              <a:spcBef>
                <a:spcPts val="1000"/>
              </a:spcBef>
              <a:spcAft>
                <a:spcPts val="0"/>
              </a:spcAft>
              <a:buSzPts val="1400"/>
              <a:buChar char="⮚"/>
            </a:pPr>
            <a:r>
              <a:rPr lang="en-US"/>
              <a:t>S3 費用                                                                                1GBあたり      約＄0.025USD/GB</a:t>
            </a:r>
            <a:endParaRPr/>
          </a:p>
          <a:p>
            <a:pPr marL="1257300" lvl="2" indent="-342900" algn="l" rtl="0">
              <a:spcBef>
                <a:spcPts val="1000"/>
              </a:spcBef>
              <a:spcAft>
                <a:spcPts val="0"/>
              </a:spcAft>
              <a:buSzPts val="1400"/>
              <a:buChar char="⮚"/>
            </a:pPr>
            <a:r>
              <a:rPr lang="en-US"/>
              <a:t>Cloud Front費用                                                                    1GBあたり       約$0.114USD/GB</a:t>
            </a:r>
            <a:endParaRPr/>
          </a:p>
          <a:p>
            <a:pPr marL="1257300" lvl="2" indent="-342900" algn="l" rtl="0">
              <a:spcBef>
                <a:spcPts val="1000"/>
              </a:spcBef>
              <a:spcAft>
                <a:spcPts val="0"/>
              </a:spcAft>
              <a:buSzPts val="1400"/>
              <a:buChar char="⮚"/>
            </a:pPr>
            <a:r>
              <a:rPr lang="en-US"/>
              <a:t>WAF費用（ルールによる）　　　　　　　　　　　　　　　　　　  概算 ＄30</a:t>
            </a:r>
            <a:endParaRPr/>
          </a:p>
          <a:p>
            <a:pPr marL="1257300" lvl="2" indent="-254000" algn="l" rtl="0">
              <a:spcBef>
                <a:spcPts val="1000"/>
              </a:spcBef>
              <a:spcAft>
                <a:spcPts val="0"/>
              </a:spcAft>
              <a:buSzPts val="1400"/>
              <a:buNone/>
            </a:pPr>
            <a:endParaRPr/>
          </a:p>
          <a:p>
            <a:pPr marL="914400" lvl="2" indent="0" algn="l" rtl="0">
              <a:spcBef>
                <a:spcPts val="1000"/>
              </a:spcBef>
              <a:spcAft>
                <a:spcPts val="0"/>
              </a:spcAft>
              <a:buSzPts val="1400"/>
              <a:buNone/>
            </a:pPr>
            <a:r>
              <a:rPr lang="en-US"/>
              <a:t>上記に加え、通信費用が発生しますが、おおよ$36～$40程度のランニングコストを想定しております。</a:t>
            </a:r>
            <a:endParaRPr/>
          </a:p>
        </p:txBody>
      </p:sp>
      <p:sp>
        <p:nvSpPr>
          <p:cNvPr id="403" name="Google Shape;403;p19"/>
          <p:cNvSpPr txBox="1">
            <a:spLocks noGrp="1"/>
          </p:cNvSpPr>
          <p:nvPr>
            <p:ph type="sldNum" idx="12"/>
          </p:nvPr>
        </p:nvSpPr>
        <p:spPr>
          <a:xfrm>
            <a:off x="11248411" y="6525338"/>
            <a:ext cx="779767" cy="263389"/>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t>19</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4"/>
        <p:cNvGrpSpPr/>
        <p:nvPr/>
      </p:nvGrpSpPr>
      <p:grpSpPr>
        <a:xfrm>
          <a:off x="0" y="0"/>
          <a:ext cx="0" cy="0"/>
          <a:chOff x="0" y="0"/>
          <a:chExt cx="0" cy="0"/>
        </a:xfrm>
      </p:grpSpPr>
      <p:sp>
        <p:nvSpPr>
          <p:cNvPr id="35" name="Google Shape;35;p2"/>
          <p:cNvSpPr txBox="1">
            <a:spLocks noGrp="1"/>
          </p:cNvSpPr>
          <p:nvPr>
            <p:ph type="title"/>
          </p:nvPr>
        </p:nvSpPr>
        <p:spPr>
          <a:xfrm>
            <a:off x="193964" y="41560"/>
            <a:ext cx="9439563" cy="424169"/>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262626"/>
              </a:buClr>
              <a:buSzPts val="2400"/>
              <a:buFont typeface="Century Gothic"/>
              <a:buNone/>
            </a:pPr>
            <a:r>
              <a:rPr lang="en-US"/>
              <a:t>改訂履歴</a:t>
            </a:r>
            <a:endParaRPr/>
          </a:p>
        </p:txBody>
      </p:sp>
      <p:sp>
        <p:nvSpPr>
          <p:cNvPr id="36" name="Google Shape;36;p2"/>
          <p:cNvSpPr txBox="1">
            <a:spLocks noGrp="1"/>
          </p:cNvSpPr>
          <p:nvPr>
            <p:ph type="sldNum" idx="12"/>
          </p:nvPr>
        </p:nvSpPr>
        <p:spPr>
          <a:xfrm>
            <a:off x="11248411" y="6525338"/>
            <a:ext cx="779767" cy="263389"/>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t>2</a:t>
            </a:fld>
            <a:endParaRPr/>
          </a:p>
        </p:txBody>
      </p:sp>
      <p:graphicFrame>
        <p:nvGraphicFramePr>
          <p:cNvPr id="37" name="Google Shape;37;p2"/>
          <p:cNvGraphicFramePr/>
          <p:nvPr/>
        </p:nvGraphicFramePr>
        <p:xfrm>
          <a:off x="438869" y="813934"/>
          <a:ext cx="3000000" cy="3000000"/>
        </p:xfrm>
        <a:graphic>
          <a:graphicData uri="http://schemas.openxmlformats.org/drawingml/2006/table">
            <a:tbl>
              <a:tblPr firstRow="1" bandRow="1">
                <a:noFill/>
                <a:tableStyleId>{85A174F9-285E-46A5-9F04-C41C302ABEAD}</a:tableStyleId>
              </a:tblPr>
              <a:tblGrid>
                <a:gridCol w="654650">
                  <a:extLst>
                    <a:ext uri="{9D8B030D-6E8A-4147-A177-3AD203B41FA5}">
                      <a16:colId xmlns:a16="http://schemas.microsoft.com/office/drawing/2014/main" val="20000"/>
                    </a:ext>
                  </a:extLst>
                </a:gridCol>
                <a:gridCol w="1451725">
                  <a:extLst>
                    <a:ext uri="{9D8B030D-6E8A-4147-A177-3AD203B41FA5}">
                      <a16:colId xmlns:a16="http://schemas.microsoft.com/office/drawing/2014/main" val="20001"/>
                    </a:ext>
                  </a:extLst>
                </a:gridCol>
                <a:gridCol w="1366875">
                  <a:extLst>
                    <a:ext uri="{9D8B030D-6E8A-4147-A177-3AD203B41FA5}">
                      <a16:colId xmlns:a16="http://schemas.microsoft.com/office/drawing/2014/main" val="20002"/>
                    </a:ext>
                  </a:extLst>
                </a:gridCol>
                <a:gridCol w="7145525">
                  <a:extLst>
                    <a:ext uri="{9D8B030D-6E8A-4147-A177-3AD203B41FA5}">
                      <a16:colId xmlns:a16="http://schemas.microsoft.com/office/drawing/2014/main" val="20003"/>
                    </a:ext>
                  </a:extLst>
                </a:gridCol>
              </a:tblGrid>
              <a:tr h="370850">
                <a:tc>
                  <a:txBody>
                    <a:bodyPr/>
                    <a:lstStyle/>
                    <a:p>
                      <a:pPr marL="0" marR="0" lvl="0" indent="0" algn="l" rtl="0">
                        <a:spcBef>
                          <a:spcPts val="0"/>
                        </a:spcBef>
                        <a:spcAft>
                          <a:spcPts val="0"/>
                        </a:spcAft>
                        <a:buNone/>
                      </a:pPr>
                      <a:r>
                        <a:rPr lang="en-US" sz="1800" u="none" strike="noStrike" cap="none"/>
                        <a:t>版</a:t>
                      </a:r>
                      <a:endParaRPr/>
                    </a:p>
                  </a:txBody>
                  <a:tcPr marL="91450" marR="91450" marT="45725" marB="45725"/>
                </a:tc>
                <a:tc>
                  <a:txBody>
                    <a:bodyPr/>
                    <a:lstStyle/>
                    <a:p>
                      <a:pPr marL="0" marR="0" lvl="0" indent="0" algn="l" rtl="0">
                        <a:spcBef>
                          <a:spcPts val="0"/>
                        </a:spcBef>
                        <a:spcAft>
                          <a:spcPts val="0"/>
                        </a:spcAft>
                        <a:buNone/>
                      </a:pPr>
                      <a:r>
                        <a:rPr lang="en-US" sz="1800"/>
                        <a:t>日付</a:t>
                      </a:r>
                      <a:endParaRPr/>
                    </a:p>
                  </a:txBody>
                  <a:tcPr marL="91450" marR="91450" marT="45725" marB="45725"/>
                </a:tc>
                <a:tc>
                  <a:txBody>
                    <a:bodyPr/>
                    <a:lstStyle/>
                    <a:p>
                      <a:pPr marL="0" marR="0" lvl="0" indent="0" algn="l" rtl="0">
                        <a:spcBef>
                          <a:spcPts val="0"/>
                        </a:spcBef>
                        <a:spcAft>
                          <a:spcPts val="0"/>
                        </a:spcAft>
                        <a:buNone/>
                      </a:pPr>
                      <a:r>
                        <a:rPr lang="en-US" sz="1800"/>
                        <a:t>更新者</a:t>
                      </a:r>
                      <a:endParaRPr/>
                    </a:p>
                  </a:txBody>
                  <a:tcPr marL="91450" marR="91450" marT="45725" marB="45725"/>
                </a:tc>
                <a:tc>
                  <a:txBody>
                    <a:bodyPr/>
                    <a:lstStyle/>
                    <a:p>
                      <a:pPr marL="0" marR="0" lvl="0" indent="0" algn="l" rtl="0">
                        <a:spcBef>
                          <a:spcPts val="0"/>
                        </a:spcBef>
                        <a:spcAft>
                          <a:spcPts val="0"/>
                        </a:spcAft>
                        <a:buNone/>
                      </a:pPr>
                      <a:r>
                        <a:rPr lang="en-US" sz="1800"/>
                        <a:t>更新内容</a:t>
                      </a:r>
                      <a:endParaRPr/>
                    </a:p>
                  </a:txBody>
                  <a:tcPr marL="91450" marR="91450" marT="45725" marB="45725"/>
                </a:tc>
                <a:extLst>
                  <a:ext uri="{0D108BD9-81ED-4DB2-BD59-A6C34878D82A}">
                    <a16:rowId xmlns:a16="http://schemas.microsoft.com/office/drawing/2014/main" val="10000"/>
                  </a:ext>
                </a:extLst>
              </a:tr>
              <a:tr h="370850">
                <a:tc>
                  <a:txBody>
                    <a:bodyPr/>
                    <a:lstStyle/>
                    <a:p>
                      <a:pPr marL="0" marR="0" lvl="0" indent="0" algn="l" rtl="0">
                        <a:spcBef>
                          <a:spcPts val="0"/>
                        </a:spcBef>
                        <a:spcAft>
                          <a:spcPts val="0"/>
                        </a:spcAft>
                        <a:buNone/>
                      </a:pPr>
                      <a:r>
                        <a:rPr lang="en-US" sz="1800"/>
                        <a:t>1.00</a:t>
                      </a:r>
                      <a:endParaRPr sz="1800"/>
                    </a:p>
                  </a:txBody>
                  <a:tcPr marL="91450" marR="91450" marT="45725" marB="45725"/>
                </a:tc>
                <a:tc>
                  <a:txBody>
                    <a:bodyPr/>
                    <a:lstStyle/>
                    <a:p>
                      <a:pPr marL="0" marR="0" lvl="0" indent="0" algn="l" rtl="0">
                        <a:spcBef>
                          <a:spcPts val="0"/>
                        </a:spcBef>
                        <a:spcAft>
                          <a:spcPts val="0"/>
                        </a:spcAft>
                        <a:buNone/>
                      </a:pPr>
                      <a:r>
                        <a:rPr lang="en-US" sz="1800"/>
                        <a:t>2019/10/31</a:t>
                      </a:r>
                      <a:endParaRPr sz="1800"/>
                    </a:p>
                  </a:txBody>
                  <a:tcPr marL="91450" marR="91450" marT="45725" marB="45725"/>
                </a:tc>
                <a:tc>
                  <a:txBody>
                    <a:bodyPr/>
                    <a:lstStyle/>
                    <a:p>
                      <a:pPr marL="0" marR="0" lvl="0" indent="0" algn="l" rtl="0">
                        <a:spcBef>
                          <a:spcPts val="0"/>
                        </a:spcBef>
                        <a:spcAft>
                          <a:spcPts val="0"/>
                        </a:spcAft>
                        <a:buNone/>
                      </a:pPr>
                      <a:r>
                        <a:rPr lang="en-US" sz="1800"/>
                        <a:t>UETOMAE</a:t>
                      </a:r>
                      <a:endParaRPr sz="1800"/>
                    </a:p>
                  </a:txBody>
                  <a:tcPr marL="91450" marR="91450" marT="45725" marB="45725"/>
                </a:tc>
                <a:tc>
                  <a:txBody>
                    <a:bodyPr/>
                    <a:lstStyle/>
                    <a:p>
                      <a:pPr marL="0" marR="0" lvl="0" indent="0" algn="l" rtl="0">
                        <a:spcBef>
                          <a:spcPts val="0"/>
                        </a:spcBef>
                        <a:spcAft>
                          <a:spcPts val="0"/>
                        </a:spcAft>
                        <a:buNone/>
                      </a:pPr>
                      <a:r>
                        <a:rPr lang="en-US" sz="1800"/>
                        <a:t>新規作成</a:t>
                      </a:r>
                      <a:endParaRPr/>
                    </a:p>
                  </a:txBody>
                  <a:tcPr marL="91450" marR="91450" marT="45725" marB="45725"/>
                </a:tc>
                <a:extLst>
                  <a:ext uri="{0D108BD9-81ED-4DB2-BD59-A6C34878D82A}">
                    <a16:rowId xmlns:a16="http://schemas.microsoft.com/office/drawing/2014/main" val="10001"/>
                  </a:ext>
                </a:extLst>
              </a:tr>
              <a:tr h="370850">
                <a:tc>
                  <a:txBody>
                    <a:bodyPr/>
                    <a:lstStyle/>
                    <a:p>
                      <a:pPr marL="0" marR="0" lvl="0" indent="0" algn="l" rtl="0">
                        <a:spcBef>
                          <a:spcPts val="0"/>
                        </a:spcBef>
                        <a:spcAft>
                          <a:spcPts val="0"/>
                        </a:spcAft>
                        <a:buNone/>
                      </a:pPr>
                      <a:r>
                        <a:rPr lang="en-US" sz="1800"/>
                        <a:t>1.01</a:t>
                      </a:r>
                      <a:endParaRPr sz="1800"/>
                    </a:p>
                  </a:txBody>
                  <a:tcPr marL="91450" marR="91450" marT="45725" marB="45725"/>
                </a:tc>
                <a:tc>
                  <a:txBody>
                    <a:bodyPr/>
                    <a:lstStyle/>
                    <a:p>
                      <a:pPr marL="0" marR="0" lvl="0" indent="0" algn="l" rtl="0">
                        <a:spcBef>
                          <a:spcPts val="0"/>
                        </a:spcBef>
                        <a:spcAft>
                          <a:spcPts val="0"/>
                        </a:spcAft>
                        <a:buNone/>
                      </a:pPr>
                      <a:r>
                        <a:rPr lang="en-US" sz="1800"/>
                        <a:t>2019/11/02</a:t>
                      </a:r>
                      <a:endParaRPr sz="1800"/>
                    </a:p>
                  </a:txBody>
                  <a:tcPr marL="91450" marR="91450" marT="45725" marB="45725"/>
                </a:tc>
                <a:tc>
                  <a:txBody>
                    <a:bodyPr/>
                    <a:lstStyle/>
                    <a:p>
                      <a:pPr marL="0" marR="0" lvl="0" indent="0" algn="l" rtl="0">
                        <a:spcBef>
                          <a:spcPts val="0"/>
                        </a:spcBef>
                        <a:spcAft>
                          <a:spcPts val="0"/>
                        </a:spcAft>
                        <a:buNone/>
                      </a:pPr>
                      <a:r>
                        <a:rPr lang="en-US" sz="1800"/>
                        <a:t>UETOMAE</a:t>
                      </a:r>
                      <a:endParaRPr sz="1800"/>
                    </a:p>
                  </a:txBody>
                  <a:tcPr marL="91450" marR="91450" marT="45725" marB="45725"/>
                </a:tc>
                <a:tc>
                  <a:txBody>
                    <a:bodyPr/>
                    <a:lstStyle/>
                    <a:p>
                      <a:pPr marL="0" marR="0" lvl="0" indent="0" algn="l" rtl="0">
                        <a:spcBef>
                          <a:spcPts val="0"/>
                        </a:spcBef>
                        <a:spcAft>
                          <a:spcPts val="0"/>
                        </a:spcAft>
                        <a:buNone/>
                      </a:pPr>
                      <a:r>
                        <a:rPr lang="en-US" sz="1800"/>
                        <a:t>iOS版においてARカメラを処理中に消せないため、メニュー画面にもどった後の再起動で不具合が出ることの回避のため、メニュー画面に戻れないように対応。処理フロー図をこの対応に合わせ修正。</a:t>
                      </a:r>
                      <a:endParaRPr/>
                    </a:p>
                  </a:txBody>
                  <a:tcPr marL="91450" marR="91450" marT="45725" marB="45725"/>
                </a:tc>
                <a:extLst>
                  <a:ext uri="{0D108BD9-81ED-4DB2-BD59-A6C34878D82A}">
                    <a16:rowId xmlns:a16="http://schemas.microsoft.com/office/drawing/2014/main" val="10002"/>
                  </a:ext>
                </a:extLst>
              </a:tr>
              <a:tr h="370850">
                <a:tc>
                  <a:txBody>
                    <a:bodyPr/>
                    <a:lstStyle/>
                    <a:p>
                      <a:pPr marL="0" marR="0" lvl="0" indent="0" algn="l" rtl="0">
                        <a:spcBef>
                          <a:spcPts val="0"/>
                        </a:spcBef>
                        <a:spcAft>
                          <a:spcPts val="0"/>
                        </a:spcAft>
                        <a:buNone/>
                      </a:pPr>
                      <a:r>
                        <a:rPr lang="en-US" sz="1800"/>
                        <a:t>2.00</a:t>
                      </a:r>
                      <a:endParaRPr sz="1800"/>
                    </a:p>
                  </a:txBody>
                  <a:tcPr marL="91450" marR="91450" marT="45725" marB="45725"/>
                </a:tc>
                <a:tc>
                  <a:txBody>
                    <a:bodyPr/>
                    <a:lstStyle/>
                    <a:p>
                      <a:pPr marL="0" marR="0" lvl="0" indent="0" algn="l" rtl="0">
                        <a:spcBef>
                          <a:spcPts val="0"/>
                        </a:spcBef>
                        <a:spcAft>
                          <a:spcPts val="0"/>
                        </a:spcAft>
                        <a:buNone/>
                      </a:pPr>
                      <a:r>
                        <a:rPr lang="en-US" sz="1800"/>
                        <a:t>2020/07/10</a:t>
                      </a:r>
                      <a:endParaRPr sz="1800"/>
                    </a:p>
                  </a:txBody>
                  <a:tcPr marL="91450" marR="91450" marT="45725" marB="45725"/>
                </a:tc>
                <a:tc>
                  <a:txBody>
                    <a:bodyPr/>
                    <a:lstStyle/>
                    <a:p>
                      <a:pPr marL="0" marR="0" lvl="0" indent="0" algn="l" rtl="0">
                        <a:lnSpc>
                          <a:spcPct val="100000"/>
                        </a:lnSpc>
                        <a:spcBef>
                          <a:spcPts val="0"/>
                        </a:spcBef>
                        <a:spcAft>
                          <a:spcPts val="0"/>
                        </a:spcAft>
                        <a:buClr>
                          <a:schemeClr val="dk1"/>
                        </a:buClr>
                        <a:buSzPts val="1800"/>
                        <a:buFont typeface="Century Gothic"/>
                        <a:buNone/>
                      </a:pPr>
                      <a:r>
                        <a:rPr lang="en-US" sz="1800"/>
                        <a:t>UETOMAE</a:t>
                      </a:r>
                      <a:endParaRPr sz="1800"/>
                    </a:p>
                  </a:txBody>
                  <a:tcPr marL="91450" marR="91450" marT="45725" marB="45725"/>
                </a:tc>
                <a:tc>
                  <a:txBody>
                    <a:bodyPr/>
                    <a:lstStyle/>
                    <a:p>
                      <a:pPr marL="0" marR="0" lvl="0" indent="0" algn="l" rtl="0">
                        <a:spcBef>
                          <a:spcPts val="0"/>
                        </a:spcBef>
                        <a:spcAft>
                          <a:spcPts val="0"/>
                        </a:spcAft>
                        <a:buNone/>
                      </a:pPr>
                      <a:r>
                        <a:rPr lang="en-US" sz="1800"/>
                        <a:t>RDB追加、</a:t>
                      </a:r>
                      <a:endParaRPr sz="1800"/>
                    </a:p>
                  </a:txBody>
                  <a:tcPr marL="91450" marR="91450" marT="45725" marB="45725"/>
                </a:tc>
                <a:extLst>
                  <a:ext uri="{0D108BD9-81ED-4DB2-BD59-A6C34878D82A}">
                    <a16:rowId xmlns:a16="http://schemas.microsoft.com/office/drawing/2014/main" val="10003"/>
                  </a:ext>
                </a:extLst>
              </a:tr>
            </a:tbl>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sp>
        <p:nvSpPr>
          <p:cNvPr id="408" name="Google Shape;408;p20"/>
          <p:cNvSpPr txBox="1">
            <a:spLocks noGrp="1"/>
          </p:cNvSpPr>
          <p:nvPr>
            <p:ph type="title"/>
          </p:nvPr>
        </p:nvSpPr>
        <p:spPr>
          <a:xfrm>
            <a:off x="193964" y="41560"/>
            <a:ext cx="9439563" cy="424169"/>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262626"/>
              </a:buClr>
              <a:buSzPts val="2400"/>
              <a:buFont typeface="Century Gothic"/>
              <a:buNone/>
            </a:pPr>
            <a:r>
              <a:rPr lang="en-US"/>
              <a:t>3. 10月末納品時の残作業について</a:t>
            </a:r>
            <a:endParaRPr/>
          </a:p>
        </p:txBody>
      </p:sp>
      <p:sp>
        <p:nvSpPr>
          <p:cNvPr id="409" name="Google Shape;409;p20"/>
          <p:cNvSpPr txBox="1">
            <a:spLocks noGrp="1"/>
          </p:cNvSpPr>
          <p:nvPr>
            <p:ph type="body" idx="1"/>
          </p:nvPr>
        </p:nvSpPr>
        <p:spPr>
          <a:xfrm>
            <a:off x="275149" y="548856"/>
            <a:ext cx="11753029" cy="5861025"/>
          </a:xfrm>
          <a:prstGeom prst="rect">
            <a:avLst/>
          </a:prstGeom>
          <a:noFill/>
          <a:ln>
            <a:noFill/>
          </a:ln>
        </p:spPr>
        <p:txBody>
          <a:bodyPr spcFirstLastPara="1" wrap="square" lIns="91425" tIns="45700" rIns="91425" bIns="45700" anchor="t" anchorCtr="0">
            <a:noAutofit/>
          </a:bodyPr>
          <a:lstStyle/>
          <a:p>
            <a:pPr marL="342900" lvl="0" indent="-342900" algn="l" rtl="0">
              <a:spcBef>
                <a:spcPts val="0"/>
              </a:spcBef>
              <a:spcAft>
                <a:spcPts val="0"/>
              </a:spcAft>
              <a:buClr>
                <a:srgbClr val="00A0E7"/>
              </a:buClr>
              <a:buSzPts val="1800"/>
              <a:buFont typeface="Noto Sans Symbols"/>
              <a:buChar char="⮚"/>
            </a:pPr>
            <a:r>
              <a:rPr lang="en-US"/>
              <a:t>以下の作業は11月～3月の間に実施するものとします</a:t>
            </a:r>
            <a:endParaRPr/>
          </a:p>
          <a:p>
            <a:pPr marL="800100" lvl="1" indent="-342900" algn="l" rtl="0">
              <a:spcBef>
                <a:spcPts val="1000"/>
              </a:spcBef>
              <a:spcAft>
                <a:spcPts val="0"/>
              </a:spcAft>
              <a:buSzPts val="1600"/>
              <a:buChar char="⮚"/>
            </a:pPr>
            <a:r>
              <a:rPr lang="en-US"/>
              <a:t>スプラッシュ画像の差し替え</a:t>
            </a:r>
            <a:endParaRPr/>
          </a:p>
          <a:p>
            <a:pPr marL="800100" lvl="1" indent="-342900" algn="l" rtl="0">
              <a:spcBef>
                <a:spcPts val="1000"/>
              </a:spcBef>
              <a:spcAft>
                <a:spcPts val="0"/>
              </a:spcAft>
              <a:buSzPts val="1600"/>
              <a:buChar char="⮚"/>
            </a:pPr>
            <a:r>
              <a:rPr lang="en-US"/>
              <a:t>アイコン画像の差し替え</a:t>
            </a:r>
            <a:endParaRPr/>
          </a:p>
          <a:p>
            <a:pPr marL="800100" lvl="1" indent="-342900" algn="l" rtl="0">
              <a:spcBef>
                <a:spcPts val="1000"/>
              </a:spcBef>
              <a:spcAft>
                <a:spcPts val="0"/>
              </a:spcAft>
              <a:buSzPts val="1600"/>
              <a:buChar char="⮚"/>
            </a:pPr>
            <a:r>
              <a:rPr lang="en-US"/>
              <a:t>AppStore 及びb Google Playへの登録</a:t>
            </a:r>
            <a:endParaRPr/>
          </a:p>
          <a:p>
            <a:pPr marL="800100" lvl="1" indent="-342900" algn="l" rtl="0">
              <a:spcBef>
                <a:spcPts val="1000"/>
              </a:spcBef>
              <a:spcAft>
                <a:spcPts val="0"/>
              </a:spcAft>
              <a:buSzPts val="1600"/>
              <a:buChar char="⮚"/>
            </a:pPr>
            <a:r>
              <a:rPr lang="en-US"/>
              <a:t>WAFの導入</a:t>
            </a:r>
            <a:endParaRPr/>
          </a:p>
          <a:p>
            <a:pPr marL="800100" lvl="1" indent="-342900" algn="l" rtl="0">
              <a:spcBef>
                <a:spcPts val="1000"/>
              </a:spcBef>
              <a:spcAft>
                <a:spcPts val="0"/>
              </a:spcAft>
              <a:buSzPts val="1600"/>
              <a:buChar char="⮚"/>
            </a:pPr>
            <a:r>
              <a:rPr lang="en-US"/>
              <a:t>本番環境の構築（プロト環境とは明示的に分けておりますが内容的には同じものになります）</a:t>
            </a:r>
            <a:endParaRPr/>
          </a:p>
          <a:p>
            <a:pPr marL="800100" lvl="1" indent="-241300" algn="l" rtl="0">
              <a:spcBef>
                <a:spcPts val="1000"/>
              </a:spcBef>
              <a:spcAft>
                <a:spcPts val="0"/>
              </a:spcAft>
              <a:buSzPts val="1600"/>
              <a:buNone/>
            </a:pPr>
            <a:endParaRPr/>
          </a:p>
          <a:p>
            <a:pPr marL="342900" lvl="0" indent="-342900" algn="l" rtl="0">
              <a:spcBef>
                <a:spcPts val="1000"/>
              </a:spcBef>
              <a:spcAft>
                <a:spcPts val="0"/>
              </a:spcAft>
              <a:buClr>
                <a:srgbClr val="00A0E7"/>
              </a:buClr>
              <a:buSzPts val="1800"/>
              <a:buFont typeface="Noto Sans Symbols"/>
              <a:buChar char="⮚"/>
            </a:pPr>
            <a:r>
              <a:rPr lang="en-US"/>
              <a:t>以下について決定／準備をお願いします</a:t>
            </a:r>
            <a:endParaRPr/>
          </a:p>
          <a:p>
            <a:pPr marL="800100" lvl="1" indent="-342900" algn="l" rtl="0">
              <a:spcBef>
                <a:spcPts val="1000"/>
              </a:spcBef>
              <a:spcAft>
                <a:spcPts val="0"/>
              </a:spcAft>
              <a:buSzPts val="1600"/>
              <a:buChar char="⮚"/>
            </a:pPr>
            <a:r>
              <a:rPr lang="en-US"/>
              <a:t>営業用画像および動画の準備</a:t>
            </a:r>
            <a:endParaRPr/>
          </a:p>
          <a:p>
            <a:pPr marL="800100" lvl="1" indent="-342900" algn="l" rtl="0">
              <a:spcBef>
                <a:spcPts val="1000"/>
              </a:spcBef>
              <a:spcAft>
                <a:spcPts val="0"/>
              </a:spcAft>
              <a:buSzPts val="1600"/>
              <a:buChar char="⮚"/>
            </a:pPr>
            <a:r>
              <a:rPr lang="en-US"/>
              <a:t>スプラッシュ画像</a:t>
            </a:r>
            <a:endParaRPr/>
          </a:p>
          <a:p>
            <a:pPr marL="800100" lvl="1" indent="-342900" algn="l" rtl="0">
              <a:spcBef>
                <a:spcPts val="1000"/>
              </a:spcBef>
              <a:spcAft>
                <a:spcPts val="0"/>
              </a:spcAft>
              <a:buSzPts val="1600"/>
              <a:buChar char="⮚"/>
            </a:pPr>
            <a:r>
              <a:rPr lang="en-US"/>
              <a:t>アイコン画像</a:t>
            </a:r>
            <a:endParaRPr/>
          </a:p>
          <a:p>
            <a:pPr marL="800100" lvl="1" indent="-342900" algn="l" rtl="0">
              <a:spcBef>
                <a:spcPts val="1000"/>
              </a:spcBef>
              <a:spcAft>
                <a:spcPts val="0"/>
              </a:spcAft>
              <a:buSzPts val="1600"/>
              <a:buChar char="⮚"/>
            </a:pPr>
            <a:r>
              <a:rPr lang="en-US"/>
              <a:t>アプリケーション名の決定</a:t>
            </a:r>
            <a:endParaRPr/>
          </a:p>
        </p:txBody>
      </p:sp>
      <p:sp>
        <p:nvSpPr>
          <p:cNvPr id="410" name="Google Shape;410;p20"/>
          <p:cNvSpPr txBox="1">
            <a:spLocks noGrp="1"/>
          </p:cNvSpPr>
          <p:nvPr>
            <p:ph type="sldNum" idx="12"/>
          </p:nvPr>
        </p:nvSpPr>
        <p:spPr>
          <a:xfrm>
            <a:off x="11248411" y="6525338"/>
            <a:ext cx="779767" cy="263389"/>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t>20</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2" name="Google Shape;42;p3"/>
          <p:cNvSpPr txBox="1">
            <a:spLocks noGrp="1"/>
          </p:cNvSpPr>
          <p:nvPr>
            <p:ph type="title"/>
          </p:nvPr>
        </p:nvSpPr>
        <p:spPr>
          <a:xfrm>
            <a:off x="193964" y="41560"/>
            <a:ext cx="9439563" cy="424169"/>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262626"/>
              </a:buClr>
              <a:buSzPts val="2400"/>
              <a:buFont typeface="Century Gothic"/>
              <a:buNone/>
            </a:pPr>
            <a:r>
              <a:rPr lang="en-US"/>
              <a:t>目次</a:t>
            </a:r>
            <a:endParaRPr/>
          </a:p>
        </p:txBody>
      </p:sp>
      <p:sp>
        <p:nvSpPr>
          <p:cNvPr id="43" name="Google Shape;43;p3"/>
          <p:cNvSpPr txBox="1">
            <a:spLocks noGrp="1"/>
          </p:cNvSpPr>
          <p:nvPr>
            <p:ph type="body" idx="1"/>
          </p:nvPr>
        </p:nvSpPr>
        <p:spPr>
          <a:xfrm>
            <a:off x="275149" y="548856"/>
            <a:ext cx="11753029" cy="5861025"/>
          </a:xfrm>
          <a:prstGeom prst="rect">
            <a:avLst/>
          </a:prstGeom>
          <a:noFill/>
          <a:ln>
            <a:noFill/>
          </a:ln>
        </p:spPr>
        <p:txBody>
          <a:bodyPr spcFirstLastPara="1" wrap="square" lIns="91425" tIns="45700" rIns="91425" bIns="45700" anchor="ctr" anchorCtr="0">
            <a:noAutofit/>
          </a:bodyPr>
          <a:lstStyle/>
          <a:p>
            <a:pPr marL="342900" lvl="0" indent="-342900" algn="l" rtl="0">
              <a:spcBef>
                <a:spcPts val="0"/>
              </a:spcBef>
              <a:spcAft>
                <a:spcPts val="0"/>
              </a:spcAft>
              <a:buSzPts val="1800"/>
              <a:buFont typeface="Century Gothic"/>
              <a:buAutoNum type="arabicPeriod"/>
            </a:pPr>
            <a:r>
              <a:rPr lang="en-US"/>
              <a:t>システム俯瞰</a:t>
            </a:r>
            <a:endParaRPr/>
          </a:p>
          <a:p>
            <a:pPr marL="800100" lvl="1" indent="-342900" algn="l" rtl="0">
              <a:spcBef>
                <a:spcPts val="1000"/>
              </a:spcBef>
              <a:spcAft>
                <a:spcPts val="0"/>
              </a:spcAft>
              <a:buSzPts val="1600"/>
              <a:buFont typeface="Century Gothic"/>
              <a:buAutoNum type="arabicPeriod"/>
            </a:pPr>
            <a:r>
              <a:rPr lang="en-US"/>
              <a:t>インフラ構成図</a:t>
            </a:r>
            <a:endParaRPr/>
          </a:p>
          <a:p>
            <a:pPr marL="800100" lvl="1" indent="-342900" algn="l" rtl="0">
              <a:spcBef>
                <a:spcPts val="1000"/>
              </a:spcBef>
              <a:spcAft>
                <a:spcPts val="0"/>
              </a:spcAft>
              <a:buSzPts val="1600"/>
              <a:buFont typeface="Century Gothic"/>
              <a:buAutoNum type="arabicPeriod"/>
            </a:pPr>
            <a:r>
              <a:rPr lang="en-US"/>
              <a:t>セキュリティ</a:t>
            </a:r>
            <a:endParaRPr/>
          </a:p>
          <a:p>
            <a:pPr marL="800100" lvl="1" indent="-241300" algn="l" rtl="0">
              <a:spcBef>
                <a:spcPts val="1000"/>
              </a:spcBef>
              <a:spcAft>
                <a:spcPts val="0"/>
              </a:spcAft>
              <a:buSzPts val="1600"/>
              <a:buFont typeface="Century Gothic"/>
              <a:buNone/>
            </a:pPr>
            <a:endParaRPr/>
          </a:p>
          <a:p>
            <a:pPr marL="342900" lvl="0" indent="-342900" algn="l" rtl="0">
              <a:spcBef>
                <a:spcPts val="1000"/>
              </a:spcBef>
              <a:spcAft>
                <a:spcPts val="0"/>
              </a:spcAft>
              <a:buSzPts val="1800"/>
              <a:buFont typeface="Century Gothic"/>
              <a:buAutoNum type="arabicPeriod"/>
            </a:pPr>
            <a:r>
              <a:rPr lang="en-US"/>
              <a:t>ARアプリ (iOS, Android)</a:t>
            </a:r>
            <a:endParaRPr/>
          </a:p>
          <a:p>
            <a:pPr marL="800100" lvl="1" indent="-342900" algn="l" rtl="0">
              <a:spcBef>
                <a:spcPts val="1000"/>
              </a:spcBef>
              <a:spcAft>
                <a:spcPts val="0"/>
              </a:spcAft>
              <a:buSzPts val="1600"/>
              <a:buFont typeface="Century Gothic"/>
              <a:buAutoNum type="arabicPeriod"/>
            </a:pPr>
            <a:r>
              <a:rPr lang="en-US"/>
              <a:t>処理イメージ（AR上で動画を確認するまで）</a:t>
            </a:r>
            <a:endParaRPr/>
          </a:p>
          <a:p>
            <a:pPr marL="800100" lvl="1" indent="-342900" algn="l" rtl="0">
              <a:spcBef>
                <a:spcPts val="1000"/>
              </a:spcBef>
              <a:spcAft>
                <a:spcPts val="0"/>
              </a:spcAft>
              <a:buSzPts val="1600"/>
              <a:buFont typeface="Century Gothic"/>
              <a:buAutoNum type="arabicPeriod"/>
            </a:pPr>
            <a:r>
              <a:rPr lang="en-US"/>
              <a:t>処理フロー図 （スマートフォン）</a:t>
            </a:r>
            <a:endParaRPr/>
          </a:p>
          <a:p>
            <a:pPr marL="800100" lvl="1" indent="-342900" algn="l" rtl="0">
              <a:spcBef>
                <a:spcPts val="1000"/>
              </a:spcBef>
              <a:spcAft>
                <a:spcPts val="0"/>
              </a:spcAft>
              <a:buSzPts val="1600"/>
              <a:buFont typeface="Century Gothic"/>
              <a:buAutoNum type="arabicPeriod"/>
            </a:pPr>
            <a:r>
              <a:rPr lang="en-US"/>
              <a:t>DynamoDBの場合のレイアウト</a:t>
            </a:r>
            <a:endParaRPr/>
          </a:p>
          <a:p>
            <a:pPr marL="800100" lvl="1" indent="-342900" algn="l" rtl="0">
              <a:spcBef>
                <a:spcPts val="1000"/>
              </a:spcBef>
              <a:spcAft>
                <a:spcPts val="0"/>
              </a:spcAft>
              <a:buSzPts val="1600"/>
              <a:buFont typeface="Century Gothic"/>
              <a:buAutoNum type="arabicPeriod"/>
            </a:pPr>
            <a:r>
              <a:rPr lang="en-US"/>
              <a:t>API仕様  アルバム情報を取得する</a:t>
            </a:r>
            <a:endParaRPr/>
          </a:p>
          <a:p>
            <a:pPr marL="800100" lvl="1" indent="-342900" algn="l" rtl="0">
              <a:spcBef>
                <a:spcPts val="1000"/>
              </a:spcBef>
              <a:spcAft>
                <a:spcPts val="0"/>
              </a:spcAft>
              <a:buSzPts val="1600"/>
              <a:buFont typeface="Century Gothic"/>
              <a:buAutoNum type="arabicPeriod"/>
            </a:pPr>
            <a:r>
              <a:rPr lang="en-US"/>
              <a:t>画面遷移</a:t>
            </a:r>
            <a:endParaRPr/>
          </a:p>
          <a:p>
            <a:pPr marL="800100" lvl="1" indent="-342900" algn="l" rtl="0">
              <a:spcBef>
                <a:spcPts val="1000"/>
              </a:spcBef>
              <a:spcAft>
                <a:spcPts val="0"/>
              </a:spcAft>
              <a:buSzPts val="1600"/>
              <a:buFont typeface="Century Gothic"/>
              <a:buAutoNum type="arabicPeriod"/>
            </a:pPr>
            <a:r>
              <a:rPr lang="en-US"/>
              <a:t>画面設計</a:t>
            </a:r>
            <a:endParaRPr/>
          </a:p>
          <a:p>
            <a:pPr marL="800100" lvl="1" indent="-241300" algn="l" rtl="0">
              <a:spcBef>
                <a:spcPts val="1000"/>
              </a:spcBef>
              <a:spcAft>
                <a:spcPts val="0"/>
              </a:spcAft>
              <a:buSzPts val="1600"/>
              <a:buFont typeface="Century Gothic"/>
              <a:buNone/>
            </a:pPr>
            <a:endParaRPr/>
          </a:p>
          <a:p>
            <a:pPr marL="342900" lvl="0" indent="-342900" algn="l" rtl="0">
              <a:spcBef>
                <a:spcPts val="1000"/>
              </a:spcBef>
              <a:spcAft>
                <a:spcPts val="0"/>
              </a:spcAft>
              <a:buSzPts val="1800"/>
              <a:buFont typeface="Century Gothic"/>
              <a:buAutoNum type="arabicPeriod"/>
            </a:pPr>
            <a:r>
              <a:rPr lang="en-US"/>
              <a:t>管理画面 (Web)</a:t>
            </a:r>
            <a:endParaRPr/>
          </a:p>
          <a:p>
            <a:pPr marL="800100" lvl="1" indent="-342900" algn="l" rtl="0">
              <a:spcBef>
                <a:spcPts val="1000"/>
              </a:spcBef>
              <a:spcAft>
                <a:spcPts val="0"/>
              </a:spcAft>
              <a:buSzPts val="1600"/>
              <a:buFont typeface="Century Gothic"/>
              <a:buAutoNum type="arabicPeriod"/>
            </a:pPr>
            <a:r>
              <a:rPr lang="en-US"/>
              <a:t>処理フロー図 （管理機能）</a:t>
            </a:r>
            <a:endParaRPr/>
          </a:p>
          <a:p>
            <a:pPr marL="800100" lvl="1" indent="-241300" algn="l" rtl="0">
              <a:spcBef>
                <a:spcPts val="1000"/>
              </a:spcBef>
              <a:spcAft>
                <a:spcPts val="0"/>
              </a:spcAft>
              <a:buSzPts val="1600"/>
              <a:buFont typeface="Century Gothic"/>
              <a:buNone/>
            </a:pPr>
            <a:endParaRPr/>
          </a:p>
          <a:p>
            <a:pPr marL="342900" lvl="0" indent="-342900" algn="l" rtl="0">
              <a:spcBef>
                <a:spcPts val="1000"/>
              </a:spcBef>
              <a:spcAft>
                <a:spcPts val="0"/>
              </a:spcAft>
              <a:buSzPts val="1800"/>
              <a:buFont typeface="Century Gothic"/>
              <a:buAutoNum type="arabicPeriod"/>
            </a:pPr>
            <a:r>
              <a:rPr lang="en-US"/>
              <a:t>開発プロジェクト</a:t>
            </a:r>
            <a:endParaRPr/>
          </a:p>
          <a:p>
            <a:pPr marL="800100" lvl="1" indent="-241300" algn="l" rtl="0">
              <a:spcBef>
                <a:spcPts val="1000"/>
              </a:spcBef>
              <a:spcAft>
                <a:spcPts val="0"/>
              </a:spcAft>
              <a:buSzPts val="1600"/>
              <a:buFont typeface="Century Gothic"/>
              <a:buNone/>
            </a:pPr>
            <a:endParaRPr/>
          </a:p>
        </p:txBody>
      </p:sp>
      <p:sp>
        <p:nvSpPr>
          <p:cNvPr id="44" name="Google Shape;44;p3"/>
          <p:cNvSpPr txBox="1">
            <a:spLocks noGrp="1"/>
          </p:cNvSpPr>
          <p:nvPr>
            <p:ph type="sldNum" idx="12"/>
          </p:nvPr>
        </p:nvSpPr>
        <p:spPr>
          <a:xfrm>
            <a:off x="11248411" y="6525338"/>
            <a:ext cx="779767" cy="263389"/>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t>3</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8"/>
        <p:cNvGrpSpPr/>
        <p:nvPr/>
      </p:nvGrpSpPr>
      <p:grpSpPr>
        <a:xfrm>
          <a:off x="0" y="0"/>
          <a:ext cx="0" cy="0"/>
          <a:chOff x="0" y="0"/>
          <a:chExt cx="0" cy="0"/>
        </a:xfrm>
      </p:grpSpPr>
      <p:sp>
        <p:nvSpPr>
          <p:cNvPr id="49" name="Google Shape;49;p4"/>
          <p:cNvSpPr txBox="1">
            <a:spLocks noGrp="1"/>
          </p:cNvSpPr>
          <p:nvPr>
            <p:ph type="title"/>
          </p:nvPr>
        </p:nvSpPr>
        <p:spPr>
          <a:xfrm>
            <a:off x="372485" y="1960200"/>
            <a:ext cx="8915399" cy="14688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Clr>
                <a:srgbClr val="262626"/>
              </a:buClr>
              <a:buSzPts val="4000"/>
              <a:buFont typeface="Century Gothic"/>
              <a:buNone/>
            </a:pPr>
            <a:r>
              <a:rPr lang="en-US"/>
              <a:t>1. システム俯瞰</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5"/>
          <p:cNvSpPr/>
          <p:nvPr/>
        </p:nvSpPr>
        <p:spPr>
          <a:xfrm>
            <a:off x="5191792" y="1220307"/>
            <a:ext cx="796824" cy="684866"/>
          </a:xfrm>
          <a:prstGeom prst="wedgeRoundRectCallout">
            <a:avLst>
              <a:gd name="adj1" fmla="val -64901"/>
              <a:gd name="adj2" fmla="val 33409"/>
              <a:gd name="adj3" fmla="val 16667"/>
            </a:avLst>
          </a:prstGeom>
          <a:solidFill>
            <a:srgbClr val="FFFFFF"/>
          </a:solidFill>
          <a:ln>
            <a:noFill/>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grpSp>
        <p:nvGrpSpPr>
          <p:cNvPr id="55" name="Google Shape;55;p5"/>
          <p:cNvGrpSpPr/>
          <p:nvPr/>
        </p:nvGrpSpPr>
        <p:grpSpPr>
          <a:xfrm>
            <a:off x="400302" y="1884162"/>
            <a:ext cx="2251103" cy="4260463"/>
            <a:chOff x="400302" y="2195111"/>
            <a:chExt cx="2251103" cy="3949514"/>
          </a:xfrm>
        </p:grpSpPr>
        <p:sp>
          <p:nvSpPr>
            <p:cNvPr id="56" name="Google Shape;56;p5"/>
            <p:cNvSpPr/>
            <p:nvPr/>
          </p:nvSpPr>
          <p:spPr>
            <a:xfrm>
              <a:off x="511852" y="2306630"/>
              <a:ext cx="2139553" cy="3837995"/>
            </a:xfrm>
            <a:prstGeom prst="rect">
              <a:avLst/>
            </a:prstGeom>
            <a:solidFill>
              <a:srgbClr val="D8D8D8"/>
            </a:solidFill>
            <a:ln w="12700" cap="flat" cmpd="sng">
              <a:solidFill>
                <a:srgbClr val="141B23"/>
              </a:solidFill>
              <a:prstDash val="solid"/>
              <a:round/>
              <a:headEnd type="none" w="sm" len="sm"/>
              <a:tailEnd type="none" w="sm" len="sm"/>
            </a:ln>
          </p:spPr>
          <p:txBody>
            <a:bodyPr spcFirstLastPara="1" wrap="square" lIns="457200" tIns="91425" rIns="91425" bIns="45700" anchor="t" anchorCtr="0">
              <a:noAutofit/>
            </a:bodyPr>
            <a:lstStyle/>
            <a:p>
              <a:pPr marL="0" marR="0" lvl="0" indent="0" algn="l" rtl="0">
                <a:spcBef>
                  <a:spcPts val="0"/>
                </a:spcBef>
                <a:spcAft>
                  <a:spcPts val="0"/>
                </a:spcAft>
                <a:buNone/>
              </a:pPr>
              <a:endParaRPr sz="1200">
                <a:solidFill>
                  <a:schemeClr val="dk1"/>
                </a:solidFill>
                <a:latin typeface="Century Gothic"/>
                <a:ea typeface="Century Gothic"/>
                <a:cs typeface="Century Gothic"/>
                <a:sym typeface="Century Gothic"/>
              </a:endParaRPr>
            </a:p>
          </p:txBody>
        </p:sp>
        <p:sp>
          <p:nvSpPr>
            <p:cNvPr id="57" name="Google Shape;57;p5"/>
            <p:cNvSpPr/>
            <p:nvPr/>
          </p:nvSpPr>
          <p:spPr>
            <a:xfrm>
              <a:off x="456077" y="2250870"/>
              <a:ext cx="2139553" cy="3837995"/>
            </a:xfrm>
            <a:prstGeom prst="rect">
              <a:avLst/>
            </a:prstGeom>
            <a:solidFill>
              <a:srgbClr val="D8D8D8"/>
            </a:solidFill>
            <a:ln w="12700" cap="flat" cmpd="sng">
              <a:solidFill>
                <a:srgbClr val="141B23"/>
              </a:solidFill>
              <a:prstDash val="solid"/>
              <a:round/>
              <a:headEnd type="none" w="sm" len="sm"/>
              <a:tailEnd type="none" w="sm" len="sm"/>
            </a:ln>
          </p:spPr>
          <p:txBody>
            <a:bodyPr spcFirstLastPara="1" wrap="square" lIns="457200" tIns="91425" rIns="91425" bIns="45700" anchor="t" anchorCtr="0">
              <a:noAutofit/>
            </a:bodyPr>
            <a:lstStyle/>
            <a:p>
              <a:pPr marL="0" marR="0" lvl="0" indent="0" algn="l" rtl="0">
                <a:spcBef>
                  <a:spcPts val="0"/>
                </a:spcBef>
                <a:spcAft>
                  <a:spcPts val="0"/>
                </a:spcAft>
                <a:buNone/>
              </a:pPr>
              <a:endParaRPr sz="1200">
                <a:solidFill>
                  <a:schemeClr val="dk1"/>
                </a:solidFill>
                <a:latin typeface="Century Gothic"/>
                <a:ea typeface="Century Gothic"/>
                <a:cs typeface="Century Gothic"/>
                <a:sym typeface="Century Gothic"/>
              </a:endParaRPr>
            </a:p>
          </p:txBody>
        </p:sp>
        <p:sp>
          <p:nvSpPr>
            <p:cNvPr id="58" name="Google Shape;58;p5"/>
            <p:cNvSpPr/>
            <p:nvPr/>
          </p:nvSpPr>
          <p:spPr>
            <a:xfrm>
              <a:off x="400302" y="2195111"/>
              <a:ext cx="2139553" cy="3837995"/>
            </a:xfrm>
            <a:prstGeom prst="rect">
              <a:avLst/>
            </a:prstGeom>
            <a:solidFill>
              <a:srgbClr val="FFFFFF"/>
            </a:solidFill>
            <a:ln w="12700" cap="flat" cmpd="sng">
              <a:solidFill>
                <a:srgbClr val="141B23"/>
              </a:solidFill>
              <a:prstDash val="solid"/>
              <a:round/>
              <a:headEnd type="none" w="sm" len="sm"/>
              <a:tailEnd type="none" w="sm" len="sm"/>
            </a:ln>
          </p:spPr>
          <p:txBody>
            <a:bodyPr spcFirstLastPara="1" wrap="square" lIns="457200" tIns="91425" rIns="91425" bIns="45700" anchor="t" anchorCtr="0">
              <a:noAutofit/>
            </a:bodyPr>
            <a:lstStyle/>
            <a:p>
              <a:pPr marL="0" marR="0" lvl="0" indent="0" algn="l" rtl="0">
                <a:spcBef>
                  <a:spcPts val="0"/>
                </a:spcBef>
                <a:spcAft>
                  <a:spcPts val="0"/>
                </a:spcAft>
                <a:buNone/>
              </a:pPr>
              <a:endParaRPr sz="1200">
                <a:solidFill>
                  <a:schemeClr val="dk1"/>
                </a:solidFill>
                <a:latin typeface="Century Gothic"/>
                <a:ea typeface="Century Gothic"/>
                <a:cs typeface="Century Gothic"/>
                <a:sym typeface="Century Gothic"/>
              </a:endParaRPr>
            </a:p>
          </p:txBody>
        </p:sp>
      </p:grpSp>
      <p:sp>
        <p:nvSpPr>
          <p:cNvPr id="59" name="Google Shape;59;p5"/>
          <p:cNvSpPr/>
          <p:nvPr/>
        </p:nvSpPr>
        <p:spPr>
          <a:xfrm>
            <a:off x="469882" y="4555893"/>
            <a:ext cx="2000956" cy="1242518"/>
          </a:xfrm>
          <a:prstGeom prst="rect">
            <a:avLst/>
          </a:prstGeom>
          <a:solidFill>
            <a:srgbClr val="FFFFFF"/>
          </a:solidFill>
          <a:ln w="12700" cap="flat" cmpd="sng">
            <a:solidFill>
              <a:srgbClr val="141B23"/>
            </a:solidFill>
            <a:prstDash val="solid"/>
            <a:round/>
            <a:headEnd type="none" w="sm" len="sm"/>
            <a:tailEnd type="none" w="sm" len="sm"/>
          </a:ln>
        </p:spPr>
        <p:txBody>
          <a:bodyPr spcFirstLastPara="1" wrap="square" lIns="457200" tIns="91425" rIns="91425" bIns="45700" anchor="t" anchorCtr="0">
            <a:noAutofit/>
          </a:bodyPr>
          <a:lstStyle/>
          <a:p>
            <a:pPr marL="0" marR="0" lvl="0" indent="0" algn="l" rtl="0">
              <a:spcBef>
                <a:spcPts val="0"/>
              </a:spcBef>
              <a:spcAft>
                <a:spcPts val="0"/>
              </a:spcAft>
              <a:buNone/>
            </a:pPr>
            <a:endParaRPr sz="1200">
              <a:solidFill>
                <a:schemeClr val="dk1"/>
              </a:solidFill>
              <a:latin typeface="Century Gothic"/>
              <a:ea typeface="Century Gothic"/>
              <a:cs typeface="Century Gothic"/>
              <a:sym typeface="Century Gothic"/>
            </a:endParaRPr>
          </a:p>
        </p:txBody>
      </p:sp>
      <p:sp>
        <p:nvSpPr>
          <p:cNvPr id="60" name="Google Shape;60;p5"/>
          <p:cNvSpPr/>
          <p:nvPr/>
        </p:nvSpPr>
        <p:spPr>
          <a:xfrm>
            <a:off x="469320" y="2400689"/>
            <a:ext cx="2001517" cy="2051516"/>
          </a:xfrm>
          <a:prstGeom prst="rect">
            <a:avLst/>
          </a:prstGeom>
          <a:solidFill>
            <a:srgbClr val="FFFFFF"/>
          </a:solidFill>
          <a:ln w="12700" cap="flat" cmpd="sng">
            <a:solidFill>
              <a:srgbClr val="141B23"/>
            </a:solidFill>
            <a:prstDash val="dash"/>
            <a:round/>
            <a:headEnd type="none" w="sm" len="sm"/>
            <a:tailEnd type="none" w="sm" len="sm"/>
          </a:ln>
        </p:spPr>
        <p:txBody>
          <a:bodyPr spcFirstLastPara="1" wrap="square" lIns="457200" tIns="91425" rIns="91425" bIns="45700" anchor="t" anchorCtr="0">
            <a:noAutofit/>
          </a:bodyPr>
          <a:lstStyle/>
          <a:p>
            <a:pPr marL="0" marR="0" lvl="0" indent="0" algn="l" rtl="0">
              <a:spcBef>
                <a:spcPts val="0"/>
              </a:spcBef>
              <a:spcAft>
                <a:spcPts val="0"/>
              </a:spcAft>
              <a:buNone/>
            </a:pPr>
            <a:endParaRPr sz="1200">
              <a:solidFill>
                <a:schemeClr val="dk1"/>
              </a:solidFill>
              <a:latin typeface="Century Gothic"/>
              <a:ea typeface="Century Gothic"/>
              <a:cs typeface="Century Gothic"/>
              <a:sym typeface="Century Gothic"/>
            </a:endParaRPr>
          </a:p>
        </p:txBody>
      </p:sp>
      <p:sp>
        <p:nvSpPr>
          <p:cNvPr id="61" name="Google Shape;61;p5"/>
          <p:cNvSpPr/>
          <p:nvPr/>
        </p:nvSpPr>
        <p:spPr>
          <a:xfrm>
            <a:off x="6838266" y="1629836"/>
            <a:ext cx="4508266" cy="4361853"/>
          </a:xfrm>
          <a:prstGeom prst="rect">
            <a:avLst/>
          </a:prstGeom>
          <a:noFill/>
          <a:ln w="12700" cap="flat" cmpd="sng">
            <a:solidFill>
              <a:srgbClr val="00A0E7"/>
            </a:solidFill>
            <a:prstDash val="dash"/>
            <a:round/>
            <a:headEnd type="none" w="sm" len="sm"/>
            <a:tailEnd type="none" w="sm" len="sm"/>
          </a:ln>
        </p:spPr>
        <p:txBody>
          <a:bodyPr spcFirstLastPara="1" wrap="square" lIns="91425" tIns="91425" rIns="91425" bIns="45700" anchor="t" anchorCtr="0">
            <a:noAutofit/>
          </a:bodyPr>
          <a:lstStyle/>
          <a:p>
            <a:pPr marL="0" marR="0" lvl="0" indent="0" algn="ctr" rtl="0">
              <a:spcBef>
                <a:spcPts val="0"/>
              </a:spcBef>
              <a:spcAft>
                <a:spcPts val="0"/>
              </a:spcAft>
              <a:buNone/>
            </a:pPr>
            <a:r>
              <a:rPr lang="en-US" sz="1200">
                <a:solidFill>
                  <a:srgbClr val="00A0E7"/>
                </a:solidFill>
                <a:latin typeface="Century Gothic"/>
                <a:ea typeface="Century Gothic"/>
                <a:cs typeface="Century Gothic"/>
                <a:sym typeface="Century Gothic"/>
              </a:rPr>
              <a:t>Availability Zone</a:t>
            </a:r>
            <a:endParaRPr/>
          </a:p>
        </p:txBody>
      </p:sp>
      <p:sp>
        <p:nvSpPr>
          <p:cNvPr id="62" name="Google Shape;62;p5"/>
          <p:cNvSpPr txBox="1">
            <a:spLocks noGrp="1"/>
          </p:cNvSpPr>
          <p:nvPr>
            <p:ph type="title"/>
          </p:nvPr>
        </p:nvSpPr>
        <p:spPr>
          <a:xfrm>
            <a:off x="193964" y="41560"/>
            <a:ext cx="9439563" cy="424169"/>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rgbClr val="262626"/>
              </a:buClr>
              <a:buSzPts val="2160"/>
              <a:buFont typeface="Century Gothic"/>
              <a:buNone/>
            </a:pPr>
            <a:r>
              <a:rPr lang="en-US" sz="2160"/>
              <a:t>1. インフラ構成図 (v2.2.0)</a:t>
            </a:r>
            <a:endParaRPr sz="2160"/>
          </a:p>
        </p:txBody>
      </p:sp>
      <p:sp>
        <p:nvSpPr>
          <p:cNvPr id="63" name="Google Shape;63;p5"/>
          <p:cNvSpPr/>
          <p:nvPr/>
        </p:nvSpPr>
        <p:spPr>
          <a:xfrm>
            <a:off x="2906534" y="1134883"/>
            <a:ext cx="8889942" cy="5022475"/>
          </a:xfrm>
          <a:prstGeom prst="rect">
            <a:avLst/>
          </a:prstGeom>
          <a:noFill/>
          <a:ln w="12700" cap="flat" cmpd="sng">
            <a:solidFill>
              <a:srgbClr val="141B23"/>
            </a:solidFill>
            <a:prstDash val="solid"/>
            <a:round/>
            <a:headEnd type="none" w="sm" len="sm"/>
            <a:tailEnd type="none" w="sm" len="sm"/>
          </a:ln>
        </p:spPr>
        <p:txBody>
          <a:bodyPr spcFirstLastPara="1" wrap="square" lIns="457200" tIns="91425" rIns="91425" bIns="45700" anchor="t" anchorCtr="0">
            <a:noAutofit/>
          </a:bodyPr>
          <a:lstStyle/>
          <a:p>
            <a:pPr marL="0" marR="0" lvl="0" indent="0" algn="l" rtl="0">
              <a:spcBef>
                <a:spcPts val="0"/>
              </a:spcBef>
              <a:spcAft>
                <a:spcPts val="0"/>
              </a:spcAft>
              <a:buNone/>
            </a:pPr>
            <a:r>
              <a:rPr lang="en-US" sz="1200">
                <a:solidFill>
                  <a:schemeClr val="dk1"/>
                </a:solidFill>
                <a:latin typeface="Century Gothic"/>
                <a:ea typeface="Century Gothic"/>
                <a:cs typeface="Century Gothic"/>
                <a:sym typeface="Century Gothic"/>
              </a:rPr>
              <a:t>AWS Cloud</a:t>
            </a:r>
            <a:endParaRPr/>
          </a:p>
        </p:txBody>
      </p:sp>
      <p:pic>
        <p:nvPicPr>
          <p:cNvPr id="64" name="Google Shape;64;p5"/>
          <p:cNvPicPr preferRelativeResize="0"/>
          <p:nvPr/>
        </p:nvPicPr>
        <p:blipFill rotWithShape="1">
          <a:blip r:embed="rId3">
            <a:alphaModFix/>
          </a:blip>
          <a:srcRect/>
          <a:stretch/>
        </p:blipFill>
        <p:spPr>
          <a:xfrm>
            <a:off x="2906534" y="1134884"/>
            <a:ext cx="330200" cy="330200"/>
          </a:xfrm>
          <a:prstGeom prst="rect">
            <a:avLst/>
          </a:prstGeom>
          <a:noFill/>
          <a:ln>
            <a:noFill/>
          </a:ln>
        </p:spPr>
      </p:pic>
      <p:grpSp>
        <p:nvGrpSpPr>
          <p:cNvPr id="65" name="Google Shape;65;p5"/>
          <p:cNvGrpSpPr/>
          <p:nvPr/>
        </p:nvGrpSpPr>
        <p:grpSpPr>
          <a:xfrm>
            <a:off x="1289166" y="4734105"/>
            <a:ext cx="1072750" cy="879746"/>
            <a:chOff x="612791" y="4460938"/>
            <a:chExt cx="1072750" cy="879746"/>
          </a:xfrm>
        </p:grpSpPr>
        <p:pic>
          <p:nvPicPr>
            <p:cNvPr id="66" name="Google Shape;66;p5"/>
            <p:cNvPicPr preferRelativeResize="0"/>
            <p:nvPr/>
          </p:nvPicPr>
          <p:blipFill rotWithShape="1">
            <a:blip r:embed="rId4">
              <a:alphaModFix/>
            </a:blip>
            <a:srcRect/>
            <a:stretch/>
          </p:blipFill>
          <p:spPr>
            <a:xfrm>
              <a:off x="914216" y="4460938"/>
              <a:ext cx="469900" cy="469900"/>
            </a:xfrm>
            <a:prstGeom prst="rect">
              <a:avLst/>
            </a:prstGeom>
            <a:noFill/>
            <a:ln>
              <a:noFill/>
            </a:ln>
          </p:spPr>
        </p:pic>
        <p:sp>
          <p:nvSpPr>
            <p:cNvPr id="67" name="Google Shape;67;p5"/>
            <p:cNvSpPr txBox="1"/>
            <p:nvPr/>
          </p:nvSpPr>
          <p:spPr>
            <a:xfrm>
              <a:off x="612791" y="5032907"/>
              <a:ext cx="1072750" cy="30777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400">
                  <a:solidFill>
                    <a:srgbClr val="232F3E"/>
                  </a:solidFill>
                  <a:latin typeface="Century Gothic"/>
                  <a:ea typeface="Century Gothic"/>
                  <a:cs typeface="Century Gothic"/>
                  <a:sym typeface="Century Gothic"/>
                </a:rPr>
                <a:t>User</a:t>
              </a:r>
              <a:endParaRPr/>
            </a:p>
          </p:txBody>
        </p:sp>
      </p:grpSp>
      <p:grpSp>
        <p:nvGrpSpPr>
          <p:cNvPr id="68" name="Google Shape;68;p5"/>
          <p:cNvGrpSpPr/>
          <p:nvPr/>
        </p:nvGrpSpPr>
        <p:grpSpPr>
          <a:xfrm>
            <a:off x="533648" y="3259840"/>
            <a:ext cx="1072750" cy="879746"/>
            <a:chOff x="630273" y="1575539"/>
            <a:chExt cx="1072750" cy="879746"/>
          </a:xfrm>
        </p:grpSpPr>
        <p:pic>
          <p:nvPicPr>
            <p:cNvPr id="69" name="Google Shape;69;p5"/>
            <p:cNvPicPr preferRelativeResize="0"/>
            <p:nvPr/>
          </p:nvPicPr>
          <p:blipFill rotWithShape="1">
            <a:blip r:embed="rId5">
              <a:alphaModFix/>
            </a:blip>
            <a:srcRect/>
            <a:stretch/>
          </p:blipFill>
          <p:spPr>
            <a:xfrm flipH="1">
              <a:off x="924855" y="1575539"/>
              <a:ext cx="483586" cy="469900"/>
            </a:xfrm>
            <a:prstGeom prst="rect">
              <a:avLst/>
            </a:prstGeom>
            <a:noFill/>
            <a:ln>
              <a:noFill/>
            </a:ln>
          </p:spPr>
        </p:pic>
        <p:sp>
          <p:nvSpPr>
            <p:cNvPr id="70" name="Google Shape;70;p5"/>
            <p:cNvSpPr txBox="1"/>
            <p:nvPr/>
          </p:nvSpPr>
          <p:spPr>
            <a:xfrm>
              <a:off x="630273" y="2147508"/>
              <a:ext cx="1072750" cy="30777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400">
                  <a:solidFill>
                    <a:srgbClr val="232F3E"/>
                  </a:solidFill>
                  <a:latin typeface="Century Gothic"/>
                  <a:ea typeface="Century Gothic"/>
                  <a:cs typeface="Century Gothic"/>
                  <a:sym typeface="Century Gothic"/>
                </a:rPr>
                <a:t>Users</a:t>
              </a:r>
              <a:endParaRPr/>
            </a:p>
          </p:txBody>
        </p:sp>
      </p:grpSp>
      <p:grpSp>
        <p:nvGrpSpPr>
          <p:cNvPr id="71" name="Google Shape;71;p5"/>
          <p:cNvGrpSpPr/>
          <p:nvPr/>
        </p:nvGrpSpPr>
        <p:grpSpPr>
          <a:xfrm>
            <a:off x="1217070" y="3549759"/>
            <a:ext cx="1226160" cy="767163"/>
            <a:chOff x="1148053" y="2003516"/>
            <a:chExt cx="1226160" cy="767163"/>
          </a:xfrm>
        </p:grpSpPr>
        <p:pic>
          <p:nvPicPr>
            <p:cNvPr id="72" name="Google Shape;72;p5"/>
            <p:cNvPicPr preferRelativeResize="0"/>
            <p:nvPr/>
          </p:nvPicPr>
          <p:blipFill rotWithShape="1">
            <a:blip r:embed="rId6">
              <a:alphaModFix/>
            </a:blip>
            <a:srcRect/>
            <a:stretch/>
          </p:blipFill>
          <p:spPr>
            <a:xfrm>
              <a:off x="1526183" y="2003516"/>
              <a:ext cx="469900" cy="469900"/>
            </a:xfrm>
            <a:prstGeom prst="rect">
              <a:avLst/>
            </a:prstGeom>
            <a:noFill/>
            <a:ln>
              <a:noFill/>
            </a:ln>
          </p:spPr>
        </p:pic>
        <p:sp>
          <p:nvSpPr>
            <p:cNvPr id="73" name="Google Shape;73;p5"/>
            <p:cNvSpPr txBox="1"/>
            <p:nvPr/>
          </p:nvSpPr>
          <p:spPr>
            <a:xfrm>
              <a:off x="1148053" y="2462902"/>
              <a:ext cx="1226160" cy="30777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400">
                  <a:solidFill>
                    <a:srgbClr val="232F3E"/>
                  </a:solidFill>
                  <a:latin typeface="Century Gothic"/>
                  <a:ea typeface="Century Gothic"/>
                  <a:cs typeface="Century Gothic"/>
                  <a:sym typeface="Century Gothic"/>
                </a:rPr>
                <a:t>Multimedia</a:t>
              </a:r>
              <a:endParaRPr/>
            </a:p>
          </p:txBody>
        </p:sp>
      </p:grpSp>
      <p:grpSp>
        <p:nvGrpSpPr>
          <p:cNvPr id="74" name="Google Shape;74;p5"/>
          <p:cNvGrpSpPr/>
          <p:nvPr/>
        </p:nvGrpSpPr>
        <p:grpSpPr>
          <a:xfrm>
            <a:off x="4902939" y="3146891"/>
            <a:ext cx="1287598" cy="1258568"/>
            <a:chOff x="8485327" y="2438034"/>
            <a:chExt cx="1287598" cy="1258568"/>
          </a:xfrm>
        </p:grpSpPr>
        <p:pic>
          <p:nvPicPr>
            <p:cNvPr id="75" name="Google Shape;75;p5"/>
            <p:cNvPicPr preferRelativeResize="0"/>
            <p:nvPr/>
          </p:nvPicPr>
          <p:blipFill rotWithShape="1">
            <a:blip r:embed="rId7">
              <a:alphaModFix/>
            </a:blip>
            <a:srcRect/>
            <a:stretch/>
          </p:blipFill>
          <p:spPr>
            <a:xfrm>
              <a:off x="8773526" y="2438034"/>
              <a:ext cx="711200" cy="711200"/>
            </a:xfrm>
            <a:prstGeom prst="rect">
              <a:avLst/>
            </a:prstGeom>
            <a:noFill/>
            <a:ln>
              <a:noFill/>
            </a:ln>
          </p:spPr>
        </p:pic>
        <p:sp>
          <p:nvSpPr>
            <p:cNvPr id="76" name="Google Shape;76;p5"/>
            <p:cNvSpPr txBox="1"/>
            <p:nvPr/>
          </p:nvSpPr>
          <p:spPr>
            <a:xfrm>
              <a:off x="8485327" y="3173382"/>
              <a:ext cx="1287598" cy="52322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400">
                  <a:solidFill>
                    <a:schemeClr val="dk1"/>
                  </a:solidFill>
                  <a:latin typeface="Century Gothic"/>
                  <a:ea typeface="Century Gothic"/>
                  <a:cs typeface="Century Gothic"/>
                  <a:sym typeface="Century Gothic"/>
                </a:rPr>
                <a:t>Amazon </a:t>
              </a:r>
              <a:br>
                <a:rPr lang="en-US" sz="1400">
                  <a:solidFill>
                    <a:schemeClr val="dk1"/>
                  </a:solidFill>
                  <a:latin typeface="Century Gothic"/>
                  <a:ea typeface="Century Gothic"/>
                  <a:cs typeface="Century Gothic"/>
                  <a:sym typeface="Century Gothic"/>
                </a:rPr>
              </a:br>
              <a:r>
                <a:rPr lang="en-US" sz="1400">
                  <a:solidFill>
                    <a:schemeClr val="dk1"/>
                  </a:solidFill>
                  <a:latin typeface="Century Gothic"/>
                  <a:ea typeface="Century Gothic"/>
                  <a:cs typeface="Century Gothic"/>
                  <a:sym typeface="Century Gothic"/>
                </a:rPr>
                <a:t>S3</a:t>
              </a:r>
              <a:endParaRPr sz="1400">
                <a:solidFill>
                  <a:schemeClr val="dk1"/>
                </a:solidFill>
                <a:latin typeface="Century Gothic"/>
                <a:ea typeface="Century Gothic"/>
                <a:cs typeface="Century Gothic"/>
                <a:sym typeface="Century Gothic"/>
              </a:endParaRPr>
            </a:p>
          </p:txBody>
        </p:sp>
      </p:grpSp>
      <p:grpSp>
        <p:nvGrpSpPr>
          <p:cNvPr id="77" name="Google Shape;77;p5"/>
          <p:cNvGrpSpPr/>
          <p:nvPr/>
        </p:nvGrpSpPr>
        <p:grpSpPr>
          <a:xfrm>
            <a:off x="3616128" y="3146891"/>
            <a:ext cx="1911838" cy="1322981"/>
            <a:chOff x="1483839" y="1481012"/>
            <a:chExt cx="1911838" cy="1322981"/>
          </a:xfrm>
        </p:grpSpPr>
        <p:sp>
          <p:nvSpPr>
            <p:cNvPr id="78" name="Google Shape;78;p5"/>
            <p:cNvSpPr txBox="1"/>
            <p:nvPr/>
          </p:nvSpPr>
          <p:spPr>
            <a:xfrm>
              <a:off x="1483839" y="2280773"/>
              <a:ext cx="1911838" cy="52322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400">
                  <a:solidFill>
                    <a:schemeClr val="dk1"/>
                  </a:solidFill>
                  <a:latin typeface="Century Gothic"/>
                  <a:ea typeface="Century Gothic"/>
                  <a:cs typeface="Century Gothic"/>
                  <a:sym typeface="Century Gothic"/>
                </a:rPr>
                <a:t>Amazon </a:t>
              </a:r>
              <a:br>
                <a:rPr lang="en-US" sz="1400">
                  <a:solidFill>
                    <a:schemeClr val="dk1"/>
                  </a:solidFill>
                  <a:latin typeface="Century Gothic"/>
                  <a:ea typeface="Century Gothic"/>
                  <a:cs typeface="Century Gothic"/>
                  <a:sym typeface="Century Gothic"/>
                </a:rPr>
              </a:br>
              <a:r>
                <a:rPr lang="en-US" sz="1400">
                  <a:solidFill>
                    <a:schemeClr val="dk1"/>
                  </a:solidFill>
                  <a:latin typeface="Century Gothic"/>
                  <a:ea typeface="Century Gothic"/>
                  <a:cs typeface="Century Gothic"/>
                  <a:sym typeface="Century Gothic"/>
                </a:rPr>
                <a:t>CloudFront</a:t>
              </a:r>
              <a:endParaRPr sz="1400">
                <a:solidFill>
                  <a:schemeClr val="dk1"/>
                </a:solidFill>
                <a:latin typeface="Century Gothic"/>
                <a:ea typeface="Century Gothic"/>
                <a:cs typeface="Century Gothic"/>
                <a:sym typeface="Century Gothic"/>
              </a:endParaRPr>
            </a:p>
          </p:txBody>
        </p:sp>
        <p:pic>
          <p:nvPicPr>
            <p:cNvPr id="79" name="Google Shape;79;p5"/>
            <p:cNvPicPr preferRelativeResize="0"/>
            <p:nvPr/>
          </p:nvPicPr>
          <p:blipFill rotWithShape="1">
            <a:blip r:embed="rId8">
              <a:alphaModFix/>
            </a:blip>
            <a:srcRect/>
            <a:stretch/>
          </p:blipFill>
          <p:spPr>
            <a:xfrm>
              <a:off x="2084158" y="1481012"/>
              <a:ext cx="711200" cy="711200"/>
            </a:xfrm>
            <a:prstGeom prst="rect">
              <a:avLst/>
            </a:prstGeom>
            <a:noFill/>
            <a:ln>
              <a:noFill/>
            </a:ln>
          </p:spPr>
        </p:pic>
      </p:grpSp>
      <p:grpSp>
        <p:nvGrpSpPr>
          <p:cNvPr id="80" name="Google Shape;80;p5"/>
          <p:cNvGrpSpPr/>
          <p:nvPr/>
        </p:nvGrpSpPr>
        <p:grpSpPr>
          <a:xfrm>
            <a:off x="6883149" y="1991825"/>
            <a:ext cx="1659180" cy="1298834"/>
            <a:chOff x="3699357" y="1384372"/>
            <a:chExt cx="1659180" cy="1298834"/>
          </a:xfrm>
        </p:grpSpPr>
        <p:sp>
          <p:nvSpPr>
            <p:cNvPr id="81" name="Google Shape;81;p5"/>
            <p:cNvSpPr txBox="1"/>
            <p:nvPr/>
          </p:nvSpPr>
          <p:spPr>
            <a:xfrm>
              <a:off x="3699357" y="2159986"/>
              <a:ext cx="1659180" cy="52322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400">
                  <a:solidFill>
                    <a:schemeClr val="dk1"/>
                  </a:solidFill>
                  <a:latin typeface="Century Gothic"/>
                  <a:ea typeface="Century Gothic"/>
                  <a:cs typeface="Century Gothic"/>
                  <a:sym typeface="Century Gothic"/>
                </a:rPr>
                <a:t>Amazon </a:t>
              </a:r>
              <a:br>
                <a:rPr lang="en-US" sz="1400">
                  <a:solidFill>
                    <a:schemeClr val="dk1"/>
                  </a:solidFill>
                  <a:latin typeface="Century Gothic"/>
                  <a:ea typeface="Century Gothic"/>
                  <a:cs typeface="Century Gothic"/>
                  <a:sym typeface="Century Gothic"/>
                </a:rPr>
              </a:br>
              <a:r>
                <a:rPr lang="en-US" sz="1400">
                  <a:solidFill>
                    <a:schemeClr val="dk1"/>
                  </a:solidFill>
                  <a:latin typeface="Century Gothic"/>
                  <a:ea typeface="Century Gothic"/>
                  <a:cs typeface="Century Gothic"/>
                  <a:sym typeface="Century Gothic"/>
                </a:rPr>
                <a:t>API Gateway</a:t>
              </a:r>
              <a:endParaRPr/>
            </a:p>
          </p:txBody>
        </p:sp>
        <p:pic>
          <p:nvPicPr>
            <p:cNvPr id="82" name="Google Shape;82;p5"/>
            <p:cNvPicPr preferRelativeResize="0"/>
            <p:nvPr/>
          </p:nvPicPr>
          <p:blipFill rotWithShape="1">
            <a:blip r:embed="rId9">
              <a:alphaModFix/>
            </a:blip>
            <a:srcRect/>
            <a:stretch/>
          </p:blipFill>
          <p:spPr>
            <a:xfrm>
              <a:off x="4173347" y="1384372"/>
              <a:ext cx="711200" cy="711200"/>
            </a:xfrm>
            <a:prstGeom prst="rect">
              <a:avLst/>
            </a:prstGeom>
            <a:noFill/>
            <a:ln>
              <a:noFill/>
            </a:ln>
          </p:spPr>
        </p:pic>
      </p:grpSp>
      <p:grpSp>
        <p:nvGrpSpPr>
          <p:cNvPr id="83" name="Google Shape;83;p5"/>
          <p:cNvGrpSpPr/>
          <p:nvPr/>
        </p:nvGrpSpPr>
        <p:grpSpPr>
          <a:xfrm>
            <a:off x="9719147" y="1991995"/>
            <a:ext cx="1958670" cy="1212363"/>
            <a:chOff x="8117934" y="1320972"/>
            <a:chExt cx="1958670" cy="1212363"/>
          </a:xfrm>
        </p:grpSpPr>
        <p:sp>
          <p:nvSpPr>
            <p:cNvPr id="84" name="Google Shape;84;p5"/>
            <p:cNvSpPr txBox="1"/>
            <p:nvPr/>
          </p:nvSpPr>
          <p:spPr>
            <a:xfrm>
              <a:off x="8117934" y="2010115"/>
              <a:ext cx="1958670" cy="52322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400">
                  <a:solidFill>
                    <a:schemeClr val="dk1"/>
                  </a:solidFill>
                  <a:latin typeface="Century Gothic"/>
                  <a:ea typeface="Century Gothic"/>
                  <a:cs typeface="Century Gothic"/>
                  <a:sym typeface="Century Gothic"/>
                </a:rPr>
                <a:t>Amazon </a:t>
              </a:r>
              <a:br>
                <a:rPr lang="en-US" sz="1400">
                  <a:solidFill>
                    <a:schemeClr val="dk1"/>
                  </a:solidFill>
                  <a:latin typeface="Century Gothic"/>
                  <a:ea typeface="Century Gothic"/>
                  <a:cs typeface="Century Gothic"/>
                  <a:sym typeface="Century Gothic"/>
                </a:rPr>
              </a:br>
              <a:r>
                <a:rPr lang="en-US" sz="1400">
                  <a:solidFill>
                    <a:schemeClr val="dk1"/>
                  </a:solidFill>
                  <a:latin typeface="Century Gothic"/>
                  <a:ea typeface="Century Gothic"/>
                  <a:cs typeface="Century Gothic"/>
                  <a:sym typeface="Century Gothic"/>
                </a:rPr>
                <a:t>DynamoDB</a:t>
              </a:r>
              <a:endParaRPr sz="1400">
                <a:solidFill>
                  <a:schemeClr val="dk1"/>
                </a:solidFill>
                <a:latin typeface="Century Gothic"/>
                <a:ea typeface="Century Gothic"/>
                <a:cs typeface="Century Gothic"/>
                <a:sym typeface="Century Gothic"/>
              </a:endParaRPr>
            </a:p>
          </p:txBody>
        </p:sp>
        <p:pic>
          <p:nvPicPr>
            <p:cNvPr id="85" name="Google Shape;85;p5"/>
            <p:cNvPicPr preferRelativeResize="0"/>
            <p:nvPr/>
          </p:nvPicPr>
          <p:blipFill rotWithShape="1">
            <a:blip r:embed="rId10">
              <a:alphaModFix/>
            </a:blip>
            <a:srcRect/>
            <a:stretch/>
          </p:blipFill>
          <p:spPr>
            <a:xfrm>
              <a:off x="8741669" y="1320972"/>
              <a:ext cx="711200" cy="711200"/>
            </a:xfrm>
            <a:prstGeom prst="rect">
              <a:avLst/>
            </a:prstGeom>
            <a:noFill/>
            <a:ln>
              <a:noFill/>
            </a:ln>
          </p:spPr>
        </p:pic>
      </p:grpSp>
      <p:grpSp>
        <p:nvGrpSpPr>
          <p:cNvPr id="86" name="Google Shape;86;p5"/>
          <p:cNvGrpSpPr/>
          <p:nvPr/>
        </p:nvGrpSpPr>
        <p:grpSpPr>
          <a:xfrm>
            <a:off x="2969718" y="3147498"/>
            <a:ext cx="1059100" cy="1075082"/>
            <a:chOff x="5262934" y="3959380"/>
            <a:chExt cx="1059100" cy="1075082"/>
          </a:xfrm>
        </p:grpSpPr>
        <p:sp>
          <p:nvSpPr>
            <p:cNvPr id="87" name="Google Shape;87;p5"/>
            <p:cNvSpPr txBox="1"/>
            <p:nvPr/>
          </p:nvSpPr>
          <p:spPr>
            <a:xfrm>
              <a:off x="5262934" y="4726685"/>
              <a:ext cx="1059100" cy="30777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400">
                  <a:solidFill>
                    <a:schemeClr val="dk1"/>
                  </a:solidFill>
                  <a:latin typeface="Century Gothic"/>
                  <a:ea typeface="Century Gothic"/>
                  <a:cs typeface="Century Gothic"/>
                  <a:sym typeface="Century Gothic"/>
                </a:rPr>
                <a:t>AWS WAF</a:t>
              </a:r>
              <a:endParaRPr/>
            </a:p>
          </p:txBody>
        </p:sp>
        <p:pic>
          <p:nvPicPr>
            <p:cNvPr id="88" name="Google Shape;88;p5"/>
            <p:cNvPicPr preferRelativeResize="0"/>
            <p:nvPr/>
          </p:nvPicPr>
          <p:blipFill rotWithShape="1">
            <a:blip r:embed="rId11">
              <a:alphaModFix/>
            </a:blip>
            <a:srcRect/>
            <a:stretch/>
          </p:blipFill>
          <p:spPr>
            <a:xfrm>
              <a:off x="5436884" y="3959380"/>
              <a:ext cx="711200" cy="711200"/>
            </a:xfrm>
            <a:prstGeom prst="rect">
              <a:avLst/>
            </a:prstGeom>
            <a:noFill/>
            <a:ln>
              <a:noFill/>
            </a:ln>
          </p:spPr>
        </p:pic>
      </p:grpSp>
      <p:sp>
        <p:nvSpPr>
          <p:cNvPr id="89" name="Google Shape;89;p5"/>
          <p:cNvSpPr/>
          <p:nvPr/>
        </p:nvSpPr>
        <p:spPr>
          <a:xfrm>
            <a:off x="6138916" y="1272411"/>
            <a:ext cx="5371691" cy="4802113"/>
          </a:xfrm>
          <a:prstGeom prst="rect">
            <a:avLst/>
          </a:prstGeom>
          <a:noFill/>
          <a:ln w="12700" cap="flat" cmpd="sng">
            <a:solidFill>
              <a:srgbClr val="13A0E7"/>
            </a:solidFill>
            <a:prstDash val="dash"/>
            <a:round/>
            <a:headEnd type="none" w="sm" len="sm"/>
            <a:tailEnd type="none" w="sm" len="sm"/>
          </a:ln>
        </p:spPr>
        <p:txBody>
          <a:bodyPr spcFirstLastPara="1" wrap="square" lIns="457200" tIns="91425" rIns="91425" bIns="45700" anchor="t" anchorCtr="0">
            <a:noAutofit/>
          </a:bodyPr>
          <a:lstStyle/>
          <a:p>
            <a:pPr marL="0" marR="0" lvl="0" indent="0" algn="l" rtl="0">
              <a:spcBef>
                <a:spcPts val="0"/>
              </a:spcBef>
              <a:spcAft>
                <a:spcPts val="0"/>
              </a:spcAft>
              <a:buNone/>
            </a:pPr>
            <a:r>
              <a:rPr lang="en-US" sz="1200">
                <a:solidFill>
                  <a:srgbClr val="00A0E7"/>
                </a:solidFill>
                <a:latin typeface="Century Gothic"/>
                <a:ea typeface="Century Gothic"/>
                <a:cs typeface="Century Gothic"/>
                <a:sym typeface="Century Gothic"/>
              </a:rPr>
              <a:t>Region</a:t>
            </a:r>
            <a:endParaRPr/>
          </a:p>
        </p:txBody>
      </p:sp>
      <p:pic>
        <p:nvPicPr>
          <p:cNvPr id="90" name="Google Shape;90;p5"/>
          <p:cNvPicPr preferRelativeResize="0"/>
          <p:nvPr/>
        </p:nvPicPr>
        <p:blipFill rotWithShape="1">
          <a:blip r:embed="rId12">
            <a:alphaModFix/>
          </a:blip>
          <a:srcRect/>
          <a:stretch/>
        </p:blipFill>
        <p:spPr>
          <a:xfrm>
            <a:off x="6138916" y="1272411"/>
            <a:ext cx="295212" cy="330200"/>
          </a:xfrm>
          <a:prstGeom prst="rect">
            <a:avLst/>
          </a:prstGeom>
          <a:noFill/>
          <a:ln>
            <a:noFill/>
          </a:ln>
        </p:spPr>
      </p:pic>
      <p:grpSp>
        <p:nvGrpSpPr>
          <p:cNvPr id="91" name="Google Shape;91;p5"/>
          <p:cNvGrpSpPr/>
          <p:nvPr/>
        </p:nvGrpSpPr>
        <p:grpSpPr>
          <a:xfrm>
            <a:off x="4167681" y="1213265"/>
            <a:ext cx="1092240" cy="1059451"/>
            <a:chOff x="2703741" y="3868496"/>
            <a:chExt cx="1092240" cy="1059451"/>
          </a:xfrm>
        </p:grpSpPr>
        <p:sp>
          <p:nvSpPr>
            <p:cNvPr id="92" name="Google Shape;92;p5"/>
            <p:cNvSpPr txBox="1"/>
            <p:nvPr/>
          </p:nvSpPr>
          <p:spPr>
            <a:xfrm>
              <a:off x="2703741" y="4620170"/>
              <a:ext cx="1092240" cy="30777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400">
                  <a:solidFill>
                    <a:schemeClr val="dk1"/>
                  </a:solidFill>
                  <a:latin typeface="Century Gothic"/>
                  <a:ea typeface="Century Gothic"/>
                  <a:cs typeface="Century Gothic"/>
                  <a:sym typeface="Century Gothic"/>
                </a:rPr>
                <a:t>AWS IAM</a:t>
              </a:r>
              <a:endParaRPr sz="1400">
                <a:solidFill>
                  <a:schemeClr val="dk1"/>
                </a:solidFill>
                <a:latin typeface="Century Gothic"/>
                <a:ea typeface="Century Gothic"/>
                <a:cs typeface="Century Gothic"/>
                <a:sym typeface="Century Gothic"/>
              </a:endParaRPr>
            </a:p>
          </p:txBody>
        </p:sp>
        <p:pic>
          <p:nvPicPr>
            <p:cNvPr id="93" name="Google Shape;93;p5"/>
            <p:cNvPicPr preferRelativeResize="0"/>
            <p:nvPr/>
          </p:nvPicPr>
          <p:blipFill rotWithShape="1">
            <a:blip r:embed="rId13">
              <a:alphaModFix/>
            </a:blip>
            <a:srcRect/>
            <a:stretch/>
          </p:blipFill>
          <p:spPr>
            <a:xfrm>
              <a:off x="2868201" y="3868496"/>
              <a:ext cx="711200" cy="711200"/>
            </a:xfrm>
            <a:prstGeom prst="rect">
              <a:avLst/>
            </a:prstGeom>
            <a:noFill/>
            <a:ln>
              <a:noFill/>
            </a:ln>
          </p:spPr>
        </p:pic>
      </p:grpSp>
      <p:grpSp>
        <p:nvGrpSpPr>
          <p:cNvPr id="94" name="Google Shape;94;p5"/>
          <p:cNvGrpSpPr/>
          <p:nvPr/>
        </p:nvGrpSpPr>
        <p:grpSpPr>
          <a:xfrm>
            <a:off x="6905907" y="4609853"/>
            <a:ext cx="1513305" cy="1320056"/>
            <a:chOff x="1927650" y="1158419"/>
            <a:chExt cx="1513305" cy="1320056"/>
          </a:xfrm>
        </p:grpSpPr>
        <p:sp>
          <p:nvSpPr>
            <p:cNvPr id="95" name="Google Shape;95;p5"/>
            <p:cNvSpPr txBox="1"/>
            <p:nvPr/>
          </p:nvSpPr>
          <p:spPr>
            <a:xfrm>
              <a:off x="1927650" y="1955255"/>
              <a:ext cx="1513305" cy="52322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400">
                  <a:solidFill>
                    <a:schemeClr val="dk1"/>
                  </a:solidFill>
                  <a:latin typeface="Century Gothic"/>
                  <a:ea typeface="Century Gothic"/>
                  <a:cs typeface="Century Gothic"/>
                  <a:sym typeface="Century Gothic"/>
                </a:rPr>
                <a:t>Amazon </a:t>
              </a:r>
              <a:br>
                <a:rPr lang="en-US" sz="1400">
                  <a:solidFill>
                    <a:schemeClr val="dk1"/>
                  </a:solidFill>
                  <a:latin typeface="Century Gothic"/>
                  <a:ea typeface="Century Gothic"/>
                  <a:cs typeface="Century Gothic"/>
                  <a:sym typeface="Century Gothic"/>
                </a:rPr>
              </a:br>
              <a:r>
                <a:rPr lang="en-US" sz="1400">
                  <a:solidFill>
                    <a:schemeClr val="dk1"/>
                  </a:solidFill>
                  <a:latin typeface="Century Gothic"/>
                  <a:ea typeface="Century Gothic"/>
                  <a:cs typeface="Century Gothic"/>
                  <a:sym typeface="Century Gothic"/>
                </a:rPr>
                <a:t>EC2</a:t>
              </a:r>
              <a:endParaRPr sz="1400">
                <a:solidFill>
                  <a:schemeClr val="dk1"/>
                </a:solidFill>
                <a:latin typeface="Century Gothic"/>
                <a:ea typeface="Century Gothic"/>
                <a:cs typeface="Century Gothic"/>
                <a:sym typeface="Century Gothic"/>
              </a:endParaRPr>
            </a:p>
          </p:txBody>
        </p:sp>
        <p:pic>
          <p:nvPicPr>
            <p:cNvPr id="96" name="Google Shape;96;p5"/>
            <p:cNvPicPr preferRelativeResize="0"/>
            <p:nvPr/>
          </p:nvPicPr>
          <p:blipFill rotWithShape="1">
            <a:blip r:embed="rId14">
              <a:alphaModFix/>
            </a:blip>
            <a:srcRect/>
            <a:stretch/>
          </p:blipFill>
          <p:spPr>
            <a:xfrm>
              <a:off x="2328702" y="1158419"/>
              <a:ext cx="711200" cy="711200"/>
            </a:xfrm>
            <a:prstGeom prst="rect">
              <a:avLst/>
            </a:prstGeom>
            <a:noFill/>
            <a:ln>
              <a:noFill/>
            </a:ln>
          </p:spPr>
        </p:pic>
      </p:grpSp>
      <p:cxnSp>
        <p:nvCxnSpPr>
          <p:cNvPr id="97" name="Google Shape;97;p5"/>
          <p:cNvCxnSpPr>
            <a:stCxn id="88" idx="3"/>
            <a:endCxn id="79" idx="1"/>
          </p:cNvCxnSpPr>
          <p:nvPr/>
        </p:nvCxnSpPr>
        <p:spPr>
          <a:xfrm rot="10800000" flipH="1">
            <a:off x="3854868" y="3502498"/>
            <a:ext cx="361500" cy="600"/>
          </a:xfrm>
          <a:prstGeom prst="straightConnector1">
            <a:avLst/>
          </a:prstGeom>
          <a:noFill/>
          <a:ln w="15875" cap="rnd" cmpd="sng">
            <a:solidFill>
              <a:srgbClr val="13A0E7"/>
            </a:solidFill>
            <a:prstDash val="solid"/>
            <a:round/>
            <a:headEnd type="none" w="sm" len="sm"/>
            <a:tailEnd type="stealth" w="med" len="med"/>
          </a:ln>
        </p:spPr>
      </p:cxnSp>
      <p:cxnSp>
        <p:nvCxnSpPr>
          <p:cNvPr id="98" name="Google Shape;98;p5"/>
          <p:cNvCxnSpPr>
            <a:stCxn id="79" idx="3"/>
            <a:endCxn id="75" idx="1"/>
          </p:cNvCxnSpPr>
          <p:nvPr/>
        </p:nvCxnSpPr>
        <p:spPr>
          <a:xfrm>
            <a:off x="4927647" y="3502491"/>
            <a:ext cx="263400" cy="0"/>
          </a:xfrm>
          <a:prstGeom prst="straightConnector1">
            <a:avLst/>
          </a:prstGeom>
          <a:noFill/>
          <a:ln w="15875" cap="rnd" cmpd="sng">
            <a:solidFill>
              <a:srgbClr val="13A0E7"/>
            </a:solidFill>
            <a:prstDash val="solid"/>
            <a:round/>
            <a:headEnd type="none" w="sm" len="sm"/>
            <a:tailEnd type="stealth" w="med" len="med"/>
          </a:ln>
        </p:spPr>
      </p:cxnSp>
      <p:cxnSp>
        <p:nvCxnSpPr>
          <p:cNvPr id="99" name="Google Shape;99;p5"/>
          <p:cNvCxnSpPr>
            <a:stCxn id="100" idx="3"/>
            <a:endCxn id="82" idx="1"/>
          </p:cNvCxnSpPr>
          <p:nvPr/>
        </p:nvCxnSpPr>
        <p:spPr>
          <a:xfrm rot="10800000" flipH="1">
            <a:off x="3867712" y="2347320"/>
            <a:ext cx="3489300" cy="10200"/>
          </a:xfrm>
          <a:prstGeom prst="straightConnector1">
            <a:avLst/>
          </a:prstGeom>
          <a:noFill/>
          <a:ln w="15875" cap="rnd" cmpd="sng">
            <a:solidFill>
              <a:srgbClr val="13A0E7"/>
            </a:solidFill>
            <a:prstDash val="solid"/>
            <a:round/>
            <a:headEnd type="none" w="sm" len="sm"/>
            <a:tailEnd type="stealth" w="med" len="med"/>
          </a:ln>
        </p:spPr>
      </p:cxnSp>
      <p:cxnSp>
        <p:nvCxnSpPr>
          <p:cNvPr id="101" name="Google Shape;101;p5"/>
          <p:cNvCxnSpPr>
            <a:stCxn id="82" idx="3"/>
            <a:endCxn id="102" idx="1"/>
          </p:cNvCxnSpPr>
          <p:nvPr/>
        </p:nvCxnSpPr>
        <p:spPr>
          <a:xfrm rot="10800000" flipH="1">
            <a:off x="8068339" y="2342925"/>
            <a:ext cx="747300" cy="4500"/>
          </a:xfrm>
          <a:prstGeom prst="straightConnector1">
            <a:avLst/>
          </a:prstGeom>
          <a:noFill/>
          <a:ln w="15875" cap="rnd" cmpd="sng">
            <a:solidFill>
              <a:srgbClr val="13A0E7"/>
            </a:solidFill>
            <a:prstDash val="solid"/>
            <a:round/>
            <a:headEnd type="none" w="sm" len="sm"/>
            <a:tailEnd type="stealth" w="med" len="med"/>
          </a:ln>
        </p:spPr>
      </p:cxnSp>
      <p:cxnSp>
        <p:nvCxnSpPr>
          <p:cNvPr id="103" name="Google Shape;103;p5"/>
          <p:cNvCxnSpPr>
            <a:stCxn id="102" idx="3"/>
            <a:endCxn id="85" idx="1"/>
          </p:cNvCxnSpPr>
          <p:nvPr/>
        </p:nvCxnSpPr>
        <p:spPr>
          <a:xfrm>
            <a:off x="9526858" y="2342808"/>
            <a:ext cx="816000" cy="4800"/>
          </a:xfrm>
          <a:prstGeom prst="straightConnector1">
            <a:avLst/>
          </a:prstGeom>
          <a:noFill/>
          <a:ln w="15875" cap="rnd" cmpd="sng">
            <a:solidFill>
              <a:srgbClr val="13A0E7"/>
            </a:solidFill>
            <a:prstDash val="solid"/>
            <a:round/>
            <a:headEnd type="none" w="sm" len="sm"/>
            <a:tailEnd type="stealth" w="med" len="med"/>
          </a:ln>
        </p:spPr>
      </p:cxnSp>
      <p:cxnSp>
        <p:nvCxnSpPr>
          <p:cNvPr id="104" name="Google Shape;104;p5"/>
          <p:cNvCxnSpPr>
            <a:endCxn id="100" idx="1"/>
          </p:cNvCxnSpPr>
          <p:nvPr/>
        </p:nvCxnSpPr>
        <p:spPr>
          <a:xfrm>
            <a:off x="2791112" y="2344620"/>
            <a:ext cx="365400" cy="12900"/>
          </a:xfrm>
          <a:prstGeom prst="straightConnector1">
            <a:avLst/>
          </a:prstGeom>
          <a:noFill/>
          <a:ln w="15875" cap="rnd" cmpd="sng">
            <a:solidFill>
              <a:srgbClr val="13A0E7"/>
            </a:solidFill>
            <a:prstDash val="solid"/>
            <a:round/>
            <a:headEnd type="none" w="sm" len="sm"/>
            <a:tailEnd type="stealth" w="med" len="med"/>
          </a:ln>
        </p:spPr>
      </p:cxnSp>
      <p:cxnSp>
        <p:nvCxnSpPr>
          <p:cNvPr id="105" name="Google Shape;105;p5"/>
          <p:cNvCxnSpPr/>
          <p:nvPr/>
        </p:nvCxnSpPr>
        <p:spPr>
          <a:xfrm>
            <a:off x="10035193" y="2527607"/>
            <a:ext cx="308250" cy="0"/>
          </a:xfrm>
          <a:prstGeom prst="straightConnector1">
            <a:avLst/>
          </a:prstGeom>
          <a:noFill/>
          <a:ln w="15875" cap="rnd" cmpd="sng">
            <a:solidFill>
              <a:srgbClr val="13A0E7"/>
            </a:solidFill>
            <a:prstDash val="solid"/>
            <a:round/>
            <a:headEnd type="none" w="sm" len="sm"/>
            <a:tailEnd type="stealth" w="med" len="med"/>
          </a:ln>
        </p:spPr>
      </p:cxnSp>
      <p:cxnSp>
        <p:nvCxnSpPr>
          <p:cNvPr id="106" name="Google Shape;106;p5"/>
          <p:cNvCxnSpPr/>
          <p:nvPr/>
        </p:nvCxnSpPr>
        <p:spPr>
          <a:xfrm rot="10800000" flipH="1">
            <a:off x="9866641" y="2512645"/>
            <a:ext cx="140945" cy="2455959"/>
          </a:xfrm>
          <a:prstGeom prst="straightConnector1">
            <a:avLst/>
          </a:prstGeom>
          <a:noFill/>
          <a:ln w="15875" cap="rnd" cmpd="sng">
            <a:solidFill>
              <a:srgbClr val="13A0E7"/>
            </a:solidFill>
            <a:prstDash val="solid"/>
            <a:round/>
            <a:headEnd type="none" w="sm" len="sm"/>
            <a:tailEnd type="none" w="sm" len="sm"/>
          </a:ln>
        </p:spPr>
      </p:cxnSp>
      <p:sp>
        <p:nvSpPr>
          <p:cNvPr id="107" name="Google Shape;107;p5"/>
          <p:cNvSpPr txBox="1"/>
          <p:nvPr/>
        </p:nvSpPr>
        <p:spPr>
          <a:xfrm>
            <a:off x="7130091" y="1325351"/>
            <a:ext cx="1900656"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a:solidFill>
                  <a:schemeClr val="dk1"/>
                </a:solidFill>
                <a:latin typeface="Century Gothic"/>
                <a:ea typeface="Century Gothic"/>
                <a:cs typeface="Century Gothic"/>
                <a:sym typeface="Century Gothic"/>
              </a:rPr>
              <a:t>ap-notheast-01 (Tokyo)</a:t>
            </a:r>
            <a:endParaRPr sz="1200">
              <a:solidFill>
                <a:schemeClr val="dk1"/>
              </a:solidFill>
              <a:latin typeface="Century Gothic"/>
              <a:ea typeface="Century Gothic"/>
              <a:cs typeface="Century Gothic"/>
              <a:sym typeface="Century Gothic"/>
            </a:endParaRPr>
          </a:p>
        </p:txBody>
      </p:sp>
      <p:sp>
        <p:nvSpPr>
          <p:cNvPr id="108" name="Google Shape;108;p5"/>
          <p:cNvSpPr txBox="1">
            <a:spLocks noGrp="1"/>
          </p:cNvSpPr>
          <p:nvPr>
            <p:ph type="sldNum" idx="12"/>
          </p:nvPr>
        </p:nvSpPr>
        <p:spPr>
          <a:xfrm>
            <a:off x="11248411" y="6525338"/>
            <a:ext cx="779767" cy="263389"/>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t>5</a:t>
            </a:fld>
            <a:endParaRPr/>
          </a:p>
        </p:txBody>
      </p:sp>
      <p:sp>
        <p:nvSpPr>
          <p:cNvPr id="109" name="Google Shape;109;p5"/>
          <p:cNvSpPr txBox="1"/>
          <p:nvPr/>
        </p:nvSpPr>
        <p:spPr>
          <a:xfrm>
            <a:off x="441714" y="4583505"/>
            <a:ext cx="1261884"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a:solidFill>
                  <a:schemeClr val="dk1"/>
                </a:solidFill>
                <a:latin typeface="Century Gothic"/>
                <a:ea typeface="Century Gothic"/>
                <a:cs typeface="Century Gothic"/>
                <a:sym typeface="Century Gothic"/>
              </a:rPr>
              <a:t>学校・運用会社</a:t>
            </a:r>
            <a:endParaRPr sz="1200">
              <a:solidFill>
                <a:schemeClr val="dk1"/>
              </a:solidFill>
              <a:latin typeface="Century Gothic"/>
              <a:ea typeface="Century Gothic"/>
              <a:cs typeface="Century Gothic"/>
              <a:sym typeface="Century Gothic"/>
            </a:endParaRPr>
          </a:p>
        </p:txBody>
      </p:sp>
      <p:grpSp>
        <p:nvGrpSpPr>
          <p:cNvPr id="110" name="Google Shape;110;p5"/>
          <p:cNvGrpSpPr/>
          <p:nvPr/>
        </p:nvGrpSpPr>
        <p:grpSpPr>
          <a:xfrm>
            <a:off x="10044071" y="4599829"/>
            <a:ext cx="1294780" cy="1271548"/>
            <a:chOff x="2376968" y="1257143"/>
            <a:chExt cx="1294780" cy="1271548"/>
          </a:xfrm>
        </p:grpSpPr>
        <p:sp>
          <p:nvSpPr>
            <p:cNvPr id="111" name="Google Shape;111;p5"/>
            <p:cNvSpPr txBox="1"/>
            <p:nvPr/>
          </p:nvSpPr>
          <p:spPr>
            <a:xfrm>
              <a:off x="2376968" y="2005471"/>
              <a:ext cx="1294780" cy="52322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400">
                  <a:solidFill>
                    <a:schemeClr val="dk1"/>
                  </a:solidFill>
                  <a:latin typeface="Century Gothic"/>
                  <a:ea typeface="Century Gothic"/>
                  <a:cs typeface="Century Gothic"/>
                  <a:sym typeface="Century Gothic"/>
                </a:rPr>
                <a:t>Amazon </a:t>
              </a:r>
              <a:br>
                <a:rPr lang="en-US" sz="1400">
                  <a:solidFill>
                    <a:schemeClr val="dk1"/>
                  </a:solidFill>
                  <a:latin typeface="Century Gothic"/>
                  <a:ea typeface="Century Gothic"/>
                  <a:cs typeface="Century Gothic"/>
                  <a:sym typeface="Century Gothic"/>
                </a:rPr>
              </a:br>
              <a:r>
                <a:rPr lang="en-US" sz="1400">
                  <a:solidFill>
                    <a:schemeClr val="dk1"/>
                  </a:solidFill>
                  <a:latin typeface="Century Gothic"/>
                  <a:ea typeface="Century Gothic"/>
                  <a:cs typeface="Century Gothic"/>
                  <a:sym typeface="Century Gothic"/>
                </a:rPr>
                <a:t>CloudWatch</a:t>
              </a:r>
              <a:endParaRPr sz="1400">
                <a:solidFill>
                  <a:schemeClr val="dk1"/>
                </a:solidFill>
                <a:latin typeface="Century Gothic"/>
                <a:ea typeface="Century Gothic"/>
                <a:cs typeface="Century Gothic"/>
                <a:sym typeface="Century Gothic"/>
              </a:endParaRPr>
            </a:p>
          </p:txBody>
        </p:sp>
        <p:pic>
          <p:nvPicPr>
            <p:cNvPr id="112" name="Google Shape;112;p5"/>
            <p:cNvPicPr preferRelativeResize="0"/>
            <p:nvPr/>
          </p:nvPicPr>
          <p:blipFill rotWithShape="1">
            <a:blip r:embed="rId15">
              <a:alphaModFix/>
            </a:blip>
            <a:srcRect/>
            <a:stretch/>
          </p:blipFill>
          <p:spPr>
            <a:xfrm>
              <a:off x="2668758" y="1257143"/>
              <a:ext cx="711200" cy="711200"/>
            </a:xfrm>
            <a:prstGeom prst="rect">
              <a:avLst/>
            </a:prstGeom>
            <a:noFill/>
            <a:ln>
              <a:noFill/>
            </a:ln>
          </p:spPr>
        </p:pic>
      </p:grpSp>
      <p:cxnSp>
        <p:nvCxnSpPr>
          <p:cNvPr id="113" name="Google Shape;113;p5"/>
          <p:cNvCxnSpPr>
            <a:stCxn id="96" idx="3"/>
          </p:cNvCxnSpPr>
          <p:nvPr/>
        </p:nvCxnSpPr>
        <p:spPr>
          <a:xfrm>
            <a:off x="8018159" y="4965453"/>
            <a:ext cx="1848600" cy="15000"/>
          </a:xfrm>
          <a:prstGeom prst="straightConnector1">
            <a:avLst/>
          </a:prstGeom>
          <a:noFill/>
          <a:ln w="15875" cap="rnd" cmpd="sng">
            <a:solidFill>
              <a:srgbClr val="13A0E7"/>
            </a:solidFill>
            <a:prstDash val="solid"/>
            <a:round/>
            <a:headEnd type="none" w="sm" len="sm"/>
            <a:tailEnd type="none" w="sm" len="sm"/>
          </a:ln>
        </p:spPr>
      </p:cxnSp>
      <p:sp>
        <p:nvSpPr>
          <p:cNvPr id="114" name="Google Shape;114;p5"/>
          <p:cNvSpPr/>
          <p:nvPr/>
        </p:nvSpPr>
        <p:spPr>
          <a:xfrm>
            <a:off x="6405641" y="4471167"/>
            <a:ext cx="3662169" cy="1437689"/>
          </a:xfrm>
          <a:prstGeom prst="rect">
            <a:avLst/>
          </a:prstGeom>
          <a:noFill/>
          <a:ln w="12700" cap="flat" cmpd="sng">
            <a:solidFill>
              <a:schemeClr val="accent5"/>
            </a:solidFill>
            <a:prstDash val="solid"/>
            <a:round/>
            <a:headEnd type="none" w="sm" len="sm"/>
            <a:tailEnd type="none" w="sm" len="sm"/>
          </a:ln>
        </p:spPr>
        <p:txBody>
          <a:bodyPr spcFirstLastPara="1" wrap="square" lIns="457200" tIns="91425" rIns="91425" bIns="45700" anchor="t" anchorCtr="0">
            <a:noAutofit/>
          </a:bodyPr>
          <a:lstStyle/>
          <a:p>
            <a:pPr marL="0" marR="0" lvl="0" indent="0" algn="l" rtl="0">
              <a:spcBef>
                <a:spcPts val="0"/>
              </a:spcBef>
              <a:spcAft>
                <a:spcPts val="0"/>
              </a:spcAft>
              <a:buNone/>
            </a:pPr>
            <a:r>
              <a:rPr lang="en-US" sz="1200">
                <a:solidFill>
                  <a:schemeClr val="accent5"/>
                </a:solidFill>
                <a:latin typeface="Century Gothic"/>
                <a:ea typeface="Century Gothic"/>
                <a:cs typeface="Century Gothic"/>
                <a:sym typeface="Century Gothic"/>
              </a:rPr>
              <a:t>VPC</a:t>
            </a:r>
            <a:endParaRPr/>
          </a:p>
        </p:txBody>
      </p:sp>
      <p:pic>
        <p:nvPicPr>
          <p:cNvPr id="115" name="Google Shape;115;p5"/>
          <p:cNvPicPr preferRelativeResize="0"/>
          <p:nvPr/>
        </p:nvPicPr>
        <p:blipFill rotWithShape="1">
          <a:blip r:embed="rId16">
            <a:alphaModFix/>
          </a:blip>
          <a:srcRect/>
          <a:stretch/>
        </p:blipFill>
        <p:spPr>
          <a:xfrm>
            <a:off x="6405641" y="4471167"/>
            <a:ext cx="330200" cy="330200"/>
          </a:xfrm>
          <a:prstGeom prst="rect">
            <a:avLst/>
          </a:prstGeom>
          <a:noFill/>
          <a:ln>
            <a:noFill/>
          </a:ln>
        </p:spPr>
      </p:pic>
      <p:sp>
        <p:nvSpPr>
          <p:cNvPr id="116" name="Google Shape;116;p5"/>
          <p:cNvSpPr txBox="1"/>
          <p:nvPr/>
        </p:nvSpPr>
        <p:spPr>
          <a:xfrm>
            <a:off x="469320" y="2718675"/>
            <a:ext cx="1973392"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a:solidFill>
                  <a:srgbClr val="7F7F7F"/>
                </a:solidFill>
                <a:latin typeface="Century Gothic"/>
                <a:ea typeface="Century Gothic"/>
                <a:cs typeface="Century Gothic"/>
                <a:sym typeface="Century Gothic"/>
              </a:rPr>
              <a:t>スマートフォン ARアプリ</a:t>
            </a:r>
            <a:endParaRPr sz="1200">
              <a:solidFill>
                <a:srgbClr val="7F7F7F"/>
              </a:solidFill>
              <a:latin typeface="Century Gothic"/>
              <a:ea typeface="Century Gothic"/>
              <a:cs typeface="Century Gothic"/>
              <a:sym typeface="Century Gothic"/>
            </a:endParaRPr>
          </a:p>
        </p:txBody>
      </p:sp>
      <p:sp>
        <p:nvSpPr>
          <p:cNvPr id="117" name="Google Shape;117;p5"/>
          <p:cNvSpPr txBox="1"/>
          <p:nvPr/>
        </p:nvSpPr>
        <p:spPr>
          <a:xfrm>
            <a:off x="469320" y="2415031"/>
            <a:ext cx="1723549"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a:solidFill>
                  <a:schemeClr val="dk1"/>
                </a:solidFill>
                <a:latin typeface="Century Gothic"/>
                <a:ea typeface="Century Gothic"/>
                <a:cs typeface="Century Gothic"/>
                <a:sym typeface="Century Gothic"/>
              </a:rPr>
              <a:t>学校の生徒・父兄など</a:t>
            </a:r>
            <a:endParaRPr sz="1200">
              <a:solidFill>
                <a:schemeClr val="dk1"/>
              </a:solidFill>
              <a:latin typeface="Century Gothic"/>
              <a:ea typeface="Century Gothic"/>
              <a:cs typeface="Century Gothic"/>
              <a:sym typeface="Century Gothic"/>
            </a:endParaRPr>
          </a:p>
        </p:txBody>
      </p:sp>
      <p:sp>
        <p:nvSpPr>
          <p:cNvPr id="118" name="Google Shape;118;p5"/>
          <p:cNvSpPr txBox="1"/>
          <p:nvPr/>
        </p:nvSpPr>
        <p:spPr>
          <a:xfrm>
            <a:off x="469322" y="1929633"/>
            <a:ext cx="954107"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a:solidFill>
                  <a:schemeClr val="dk1"/>
                </a:solidFill>
                <a:latin typeface="Century Gothic"/>
                <a:ea typeface="Century Gothic"/>
                <a:cs typeface="Century Gothic"/>
                <a:sym typeface="Century Gothic"/>
              </a:rPr>
              <a:t>学校関係者</a:t>
            </a:r>
            <a:endParaRPr sz="1200">
              <a:solidFill>
                <a:schemeClr val="dk1"/>
              </a:solidFill>
              <a:latin typeface="Century Gothic"/>
              <a:ea typeface="Century Gothic"/>
              <a:cs typeface="Century Gothic"/>
              <a:sym typeface="Century Gothic"/>
            </a:endParaRPr>
          </a:p>
        </p:txBody>
      </p:sp>
      <p:cxnSp>
        <p:nvCxnSpPr>
          <p:cNvPr id="119" name="Google Shape;119;p5"/>
          <p:cNvCxnSpPr>
            <a:stCxn id="69" idx="1"/>
            <a:endCxn id="88" idx="1"/>
          </p:cNvCxnSpPr>
          <p:nvPr/>
        </p:nvCxnSpPr>
        <p:spPr>
          <a:xfrm>
            <a:off x="1311816" y="3494790"/>
            <a:ext cx="1831800" cy="8400"/>
          </a:xfrm>
          <a:prstGeom prst="straightConnector1">
            <a:avLst/>
          </a:prstGeom>
          <a:noFill/>
          <a:ln w="15875" cap="rnd" cmpd="sng">
            <a:solidFill>
              <a:srgbClr val="13A0E7"/>
            </a:solidFill>
            <a:prstDash val="solid"/>
            <a:round/>
            <a:headEnd type="none" w="sm" len="sm"/>
            <a:tailEnd type="stealth" w="med" len="med"/>
          </a:ln>
        </p:spPr>
      </p:cxnSp>
      <p:grpSp>
        <p:nvGrpSpPr>
          <p:cNvPr id="120" name="Google Shape;120;p5"/>
          <p:cNvGrpSpPr/>
          <p:nvPr/>
        </p:nvGrpSpPr>
        <p:grpSpPr>
          <a:xfrm>
            <a:off x="2982562" y="2001920"/>
            <a:ext cx="1059100" cy="1075082"/>
            <a:chOff x="5262934" y="3959380"/>
            <a:chExt cx="1059100" cy="1075082"/>
          </a:xfrm>
        </p:grpSpPr>
        <p:sp>
          <p:nvSpPr>
            <p:cNvPr id="121" name="Google Shape;121;p5"/>
            <p:cNvSpPr txBox="1"/>
            <p:nvPr/>
          </p:nvSpPr>
          <p:spPr>
            <a:xfrm>
              <a:off x="5262934" y="4726685"/>
              <a:ext cx="1059100" cy="30777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400">
                  <a:solidFill>
                    <a:schemeClr val="dk1"/>
                  </a:solidFill>
                  <a:latin typeface="Century Gothic"/>
                  <a:ea typeface="Century Gothic"/>
                  <a:cs typeface="Century Gothic"/>
                  <a:sym typeface="Century Gothic"/>
                </a:rPr>
                <a:t>AWS WAF</a:t>
              </a:r>
              <a:endParaRPr/>
            </a:p>
          </p:txBody>
        </p:sp>
        <p:pic>
          <p:nvPicPr>
            <p:cNvPr id="100" name="Google Shape;100;p5"/>
            <p:cNvPicPr preferRelativeResize="0"/>
            <p:nvPr/>
          </p:nvPicPr>
          <p:blipFill rotWithShape="1">
            <a:blip r:embed="rId11">
              <a:alphaModFix/>
            </a:blip>
            <a:srcRect/>
            <a:stretch/>
          </p:blipFill>
          <p:spPr>
            <a:xfrm>
              <a:off x="5436884" y="3959380"/>
              <a:ext cx="711200" cy="711200"/>
            </a:xfrm>
            <a:prstGeom prst="rect">
              <a:avLst/>
            </a:prstGeom>
            <a:noFill/>
            <a:ln>
              <a:noFill/>
            </a:ln>
          </p:spPr>
        </p:pic>
      </p:grpSp>
      <p:cxnSp>
        <p:nvCxnSpPr>
          <p:cNvPr id="122" name="Google Shape;122;p5"/>
          <p:cNvCxnSpPr>
            <a:stCxn id="66" idx="3"/>
            <a:endCxn id="96" idx="1"/>
          </p:cNvCxnSpPr>
          <p:nvPr/>
        </p:nvCxnSpPr>
        <p:spPr>
          <a:xfrm rot="10800000" flipH="1">
            <a:off x="2060491" y="4965455"/>
            <a:ext cx="5246400" cy="3600"/>
          </a:xfrm>
          <a:prstGeom prst="straightConnector1">
            <a:avLst/>
          </a:prstGeom>
          <a:noFill/>
          <a:ln w="15875" cap="rnd" cmpd="sng">
            <a:solidFill>
              <a:srgbClr val="13A0E7"/>
            </a:solidFill>
            <a:prstDash val="solid"/>
            <a:round/>
            <a:headEnd type="none" w="sm" len="sm"/>
            <a:tailEnd type="stealth" w="med" len="med"/>
          </a:ln>
        </p:spPr>
      </p:cxnSp>
      <p:cxnSp>
        <p:nvCxnSpPr>
          <p:cNvPr id="123" name="Google Shape;123;p5"/>
          <p:cNvCxnSpPr>
            <a:stCxn id="69" idx="1"/>
          </p:cNvCxnSpPr>
          <p:nvPr/>
        </p:nvCxnSpPr>
        <p:spPr>
          <a:xfrm rot="10800000" flipH="1">
            <a:off x="1311816" y="3282090"/>
            <a:ext cx="125700" cy="212700"/>
          </a:xfrm>
          <a:prstGeom prst="straightConnector1">
            <a:avLst/>
          </a:prstGeom>
          <a:noFill/>
          <a:ln w="15875" cap="rnd" cmpd="sng">
            <a:solidFill>
              <a:srgbClr val="13A0E7"/>
            </a:solidFill>
            <a:prstDash val="solid"/>
            <a:round/>
            <a:headEnd type="none" w="sm" len="sm"/>
            <a:tailEnd type="none" w="sm" len="sm"/>
          </a:ln>
        </p:spPr>
      </p:cxnSp>
      <p:cxnSp>
        <p:nvCxnSpPr>
          <p:cNvPr id="124" name="Google Shape;124;p5"/>
          <p:cNvCxnSpPr/>
          <p:nvPr/>
        </p:nvCxnSpPr>
        <p:spPr>
          <a:xfrm>
            <a:off x="1437431" y="3283694"/>
            <a:ext cx="921073" cy="0"/>
          </a:xfrm>
          <a:prstGeom prst="straightConnector1">
            <a:avLst/>
          </a:prstGeom>
          <a:noFill/>
          <a:ln w="15875" cap="rnd" cmpd="sng">
            <a:solidFill>
              <a:srgbClr val="13A0E7"/>
            </a:solidFill>
            <a:prstDash val="solid"/>
            <a:round/>
            <a:headEnd type="none" w="sm" len="sm"/>
            <a:tailEnd type="none" w="sm" len="sm"/>
          </a:ln>
        </p:spPr>
      </p:cxnSp>
      <p:cxnSp>
        <p:nvCxnSpPr>
          <p:cNvPr id="125" name="Google Shape;125;p5"/>
          <p:cNvCxnSpPr/>
          <p:nvPr/>
        </p:nvCxnSpPr>
        <p:spPr>
          <a:xfrm rot="10800000" flipH="1">
            <a:off x="2358504" y="2344735"/>
            <a:ext cx="418669" cy="935102"/>
          </a:xfrm>
          <a:prstGeom prst="straightConnector1">
            <a:avLst/>
          </a:prstGeom>
          <a:noFill/>
          <a:ln w="15875" cap="rnd" cmpd="sng">
            <a:solidFill>
              <a:srgbClr val="13A0E7"/>
            </a:solidFill>
            <a:prstDash val="solid"/>
            <a:round/>
            <a:headEnd type="none" w="sm" len="sm"/>
            <a:tailEnd type="none" w="sm" len="sm"/>
          </a:ln>
        </p:spPr>
      </p:cxnSp>
      <p:sp>
        <p:nvSpPr>
          <p:cNvPr id="126" name="Google Shape;126;p5"/>
          <p:cNvSpPr txBox="1"/>
          <p:nvPr/>
        </p:nvSpPr>
        <p:spPr>
          <a:xfrm>
            <a:off x="462966" y="4861467"/>
            <a:ext cx="400846"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a:solidFill>
                  <a:srgbClr val="7F7F7F"/>
                </a:solidFill>
                <a:latin typeface="Century Gothic"/>
                <a:ea typeface="Century Gothic"/>
                <a:cs typeface="Century Gothic"/>
                <a:sym typeface="Century Gothic"/>
              </a:rPr>
              <a:t>PC</a:t>
            </a:r>
            <a:endParaRPr sz="1200">
              <a:solidFill>
                <a:srgbClr val="7F7F7F"/>
              </a:solidFill>
              <a:latin typeface="Century Gothic"/>
              <a:ea typeface="Century Gothic"/>
              <a:cs typeface="Century Gothic"/>
              <a:sym typeface="Century Gothic"/>
            </a:endParaRPr>
          </a:p>
        </p:txBody>
      </p:sp>
      <p:sp>
        <p:nvSpPr>
          <p:cNvPr id="127" name="Google Shape;127;p5"/>
          <p:cNvSpPr txBox="1"/>
          <p:nvPr/>
        </p:nvSpPr>
        <p:spPr>
          <a:xfrm>
            <a:off x="5141993" y="1232760"/>
            <a:ext cx="774571"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a:solidFill>
                  <a:schemeClr val="dk1"/>
                </a:solidFill>
                <a:latin typeface="Century Gothic"/>
                <a:ea typeface="Century Gothic"/>
                <a:cs typeface="Century Gothic"/>
                <a:sym typeface="Century Gothic"/>
              </a:rPr>
              <a:t>・User</a:t>
            </a:r>
            <a:endParaRPr/>
          </a:p>
          <a:p>
            <a:pPr marL="0" marR="0" lvl="0" indent="0" algn="l" rtl="0">
              <a:spcBef>
                <a:spcPts val="0"/>
              </a:spcBef>
              <a:spcAft>
                <a:spcPts val="0"/>
              </a:spcAft>
              <a:buNone/>
            </a:pPr>
            <a:r>
              <a:rPr lang="en-US" sz="1200">
                <a:solidFill>
                  <a:schemeClr val="dk1"/>
                </a:solidFill>
                <a:latin typeface="Century Gothic"/>
                <a:ea typeface="Century Gothic"/>
                <a:cs typeface="Century Gothic"/>
                <a:sym typeface="Century Gothic"/>
              </a:rPr>
              <a:t>・Role</a:t>
            </a:r>
            <a:endParaRPr/>
          </a:p>
          <a:p>
            <a:pPr marL="0" marR="0" lvl="0" indent="0" algn="l" rtl="0">
              <a:spcBef>
                <a:spcPts val="0"/>
              </a:spcBef>
              <a:spcAft>
                <a:spcPts val="0"/>
              </a:spcAft>
              <a:buNone/>
            </a:pPr>
            <a:r>
              <a:rPr lang="en-US" sz="1200">
                <a:solidFill>
                  <a:schemeClr val="dk1"/>
                </a:solidFill>
                <a:latin typeface="Century Gothic"/>
                <a:ea typeface="Century Gothic"/>
                <a:cs typeface="Century Gothic"/>
                <a:sym typeface="Century Gothic"/>
              </a:rPr>
              <a:t>・Policy</a:t>
            </a:r>
            <a:endParaRPr sz="1200">
              <a:solidFill>
                <a:schemeClr val="dk1"/>
              </a:solidFill>
              <a:latin typeface="Century Gothic"/>
              <a:ea typeface="Century Gothic"/>
              <a:cs typeface="Century Gothic"/>
              <a:sym typeface="Century Gothic"/>
            </a:endParaRPr>
          </a:p>
        </p:txBody>
      </p:sp>
      <p:grpSp>
        <p:nvGrpSpPr>
          <p:cNvPr id="128" name="Google Shape;128;p5"/>
          <p:cNvGrpSpPr/>
          <p:nvPr/>
        </p:nvGrpSpPr>
        <p:grpSpPr>
          <a:xfrm>
            <a:off x="8326738" y="3233697"/>
            <a:ext cx="1675612" cy="1261241"/>
            <a:chOff x="6873517" y="3286073"/>
            <a:chExt cx="1675612" cy="1261241"/>
          </a:xfrm>
        </p:grpSpPr>
        <p:sp>
          <p:nvSpPr>
            <p:cNvPr id="129" name="Google Shape;129;p5"/>
            <p:cNvSpPr txBox="1"/>
            <p:nvPr/>
          </p:nvSpPr>
          <p:spPr>
            <a:xfrm>
              <a:off x="6873517" y="4024094"/>
              <a:ext cx="1675612" cy="52322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400">
                  <a:solidFill>
                    <a:schemeClr val="dk1"/>
                  </a:solidFill>
                  <a:latin typeface="Century Gothic"/>
                  <a:ea typeface="Century Gothic"/>
                  <a:cs typeface="Century Gothic"/>
                  <a:sym typeface="Century Gothic"/>
                </a:rPr>
                <a:t>Amazon Aurora</a:t>
              </a:r>
              <a:endParaRPr/>
            </a:p>
            <a:p>
              <a:pPr marL="0" marR="0" lvl="0" indent="0" algn="ctr" rtl="0">
                <a:spcBef>
                  <a:spcPts val="0"/>
                </a:spcBef>
                <a:spcAft>
                  <a:spcPts val="0"/>
                </a:spcAft>
                <a:buNone/>
              </a:pPr>
              <a:r>
                <a:rPr lang="en-US" sz="1400">
                  <a:solidFill>
                    <a:schemeClr val="dk1"/>
                  </a:solidFill>
                  <a:latin typeface="Century Gothic"/>
                  <a:ea typeface="Century Gothic"/>
                  <a:cs typeface="Century Gothic"/>
                  <a:sym typeface="Century Gothic"/>
                </a:rPr>
                <a:t>(Serverless)</a:t>
              </a:r>
              <a:endParaRPr sz="1400">
                <a:solidFill>
                  <a:schemeClr val="dk1"/>
                </a:solidFill>
                <a:latin typeface="Century Gothic"/>
                <a:ea typeface="Century Gothic"/>
                <a:cs typeface="Century Gothic"/>
                <a:sym typeface="Century Gothic"/>
              </a:endParaRPr>
            </a:p>
          </p:txBody>
        </p:sp>
        <p:pic>
          <p:nvPicPr>
            <p:cNvPr id="130" name="Google Shape;130;p5"/>
            <p:cNvPicPr preferRelativeResize="0"/>
            <p:nvPr/>
          </p:nvPicPr>
          <p:blipFill rotWithShape="1">
            <a:blip r:embed="rId17">
              <a:alphaModFix/>
            </a:blip>
            <a:srcRect/>
            <a:stretch/>
          </p:blipFill>
          <p:spPr>
            <a:xfrm>
              <a:off x="7355723" y="3286073"/>
              <a:ext cx="711200" cy="711200"/>
            </a:xfrm>
            <a:prstGeom prst="rect">
              <a:avLst/>
            </a:prstGeom>
            <a:noFill/>
            <a:ln>
              <a:noFill/>
            </a:ln>
          </p:spPr>
        </p:pic>
      </p:grpSp>
      <p:cxnSp>
        <p:nvCxnSpPr>
          <p:cNvPr id="131" name="Google Shape;131;p5"/>
          <p:cNvCxnSpPr>
            <a:stCxn id="102" idx="2"/>
            <a:endCxn id="130" idx="0"/>
          </p:cNvCxnSpPr>
          <p:nvPr/>
        </p:nvCxnSpPr>
        <p:spPr>
          <a:xfrm flipH="1">
            <a:off x="9164658" y="2698408"/>
            <a:ext cx="6600" cy="535200"/>
          </a:xfrm>
          <a:prstGeom prst="straightConnector1">
            <a:avLst/>
          </a:prstGeom>
          <a:noFill/>
          <a:ln w="15875" cap="rnd" cmpd="sng">
            <a:solidFill>
              <a:srgbClr val="13A0E7"/>
            </a:solidFill>
            <a:prstDash val="solid"/>
            <a:round/>
            <a:headEnd type="none" w="sm" len="sm"/>
            <a:tailEnd type="stealth" w="med" len="med"/>
          </a:ln>
        </p:spPr>
      </p:cxnSp>
      <p:cxnSp>
        <p:nvCxnSpPr>
          <p:cNvPr id="132" name="Google Shape;132;p5"/>
          <p:cNvCxnSpPr>
            <a:endCxn id="130" idx="1"/>
          </p:cNvCxnSpPr>
          <p:nvPr/>
        </p:nvCxnSpPr>
        <p:spPr>
          <a:xfrm>
            <a:off x="8195744" y="3589297"/>
            <a:ext cx="613200" cy="0"/>
          </a:xfrm>
          <a:prstGeom prst="straightConnector1">
            <a:avLst/>
          </a:prstGeom>
          <a:noFill/>
          <a:ln w="15875" cap="rnd" cmpd="sng">
            <a:solidFill>
              <a:srgbClr val="13A0E7"/>
            </a:solidFill>
            <a:prstDash val="solid"/>
            <a:round/>
            <a:headEnd type="none" w="sm" len="sm"/>
            <a:tailEnd type="stealth" w="med" len="med"/>
          </a:ln>
        </p:spPr>
      </p:cxnSp>
      <p:cxnSp>
        <p:nvCxnSpPr>
          <p:cNvPr id="133" name="Google Shape;133;p5"/>
          <p:cNvCxnSpPr>
            <a:stCxn id="96" idx="3"/>
          </p:cNvCxnSpPr>
          <p:nvPr/>
        </p:nvCxnSpPr>
        <p:spPr>
          <a:xfrm rot="10800000" flipH="1">
            <a:off x="8018159" y="3587853"/>
            <a:ext cx="190500" cy="1377600"/>
          </a:xfrm>
          <a:prstGeom prst="straightConnector1">
            <a:avLst/>
          </a:prstGeom>
          <a:noFill/>
          <a:ln w="15875" cap="rnd" cmpd="sng">
            <a:solidFill>
              <a:srgbClr val="13A0E7"/>
            </a:solidFill>
            <a:prstDash val="solid"/>
            <a:round/>
            <a:headEnd type="none" w="sm" len="sm"/>
            <a:tailEnd type="none" w="sm" len="sm"/>
          </a:ln>
        </p:spPr>
      </p:cxnSp>
      <p:grpSp>
        <p:nvGrpSpPr>
          <p:cNvPr id="134" name="Google Shape;134;p5"/>
          <p:cNvGrpSpPr/>
          <p:nvPr/>
        </p:nvGrpSpPr>
        <p:grpSpPr>
          <a:xfrm>
            <a:off x="8468556" y="1987208"/>
            <a:ext cx="1405404" cy="1015513"/>
            <a:chOff x="6186558" y="1444175"/>
            <a:chExt cx="1405404" cy="1015513"/>
          </a:xfrm>
        </p:grpSpPr>
        <p:sp>
          <p:nvSpPr>
            <p:cNvPr id="135" name="Google Shape;135;p5"/>
            <p:cNvSpPr txBox="1"/>
            <p:nvPr/>
          </p:nvSpPr>
          <p:spPr>
            <a:xfrm>
              <a:off x="6186558" y="2151911"/>
              <a:ext cx="1405404" cy="30777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400">
                  <a:solidFill>
                    <a:schemeClr val="dk1"/>
                  </a:solidFill>
                  <a:latin typeface="Century Gothic"/>
                  <a:ea typeface="Century Gothic"/>
                  <a:cs typeface="Century Gothic"/>
                  <a:sym typeface="Century Gothic"/>
                </a:rPr>
                <a:t>AWS Lambda</a:t>
              </a:r>
              <a:endParaRPr sz="1400">
                <a:solidFill>
                  <a:schemeClr val="dk1"/>
                </a:solidFill>
                <a:latin typeface="Century Gothic"/>
                <a:ea typeface="Century Gothic"/>
                <a:cs typeface="Century Gothic"/>
                <a:sym typeface="Century Gothic"/>
              </a:endParaRPr>
            </a:p>
          </p:txBody>
        </p:sp>
        <p:pic>
          <p:nvPicPr>
            <p:cNvPr id="102" name="Google Shape;102;p5"/>
            <p:cNvPicPr preferRelativeResize="0"/>
            <p:nvPr/>
          </p:nvPicPr>
          <p:blipFill rotWithShape="1">
            <a:blip r:embed="rId18">
              <a:alphaModFix/>
            </a:blip>
            <a:srcRect/>
            <a:stretch/>
          </p:blipFill>
          <p:spPr>
            <a:xfrm>
              <a:off x="6533660" y="1444175"/>
              <a:ext cx="711200" cy="711200"/>
            </a:xfrm>
            <a:prstGeom prst="rect">
              <a:avLst/>
            </a:prstGeom>
            <a:noFill/>
            <a:ln>
              <a:noFill/>
            </a:ln>
          </p:spPr>
        </p:pic>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6"/>
          <p:cNvSpPr txBox="1">
            <a:spLocks noGrp="1"/>
          </p:cNvSpPr>
          <p:nvPr>
            <p:ph type="title"/>
          </p:nvPr>
        </p:nvSpPr>
        <p:spPr>
          <a:xfrm>
            <a:off x="193964" y="41560"/>
            <a:ext cx="9439563" cy="424169"/>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262626"/>
              </a:buClr>
              <a:buSzPts val="2400"/>
              <a:buFont typeface="Century Gothic"/>
              <a:buNone/>
            </a:pPr>
            <a:r>
              <a:rPr lang="en-US"/>
              <a:t>2. セキュリティ</a:t>
            </a:r>
            <a:endParaRPr/>
          </a:p>
        </p:txBody>
      </p:sp>
      <p:sp>
        <p:nvSpPr>
          <p:cNvPr id="141" name="Google Shape;141;p6"/>
          <p:cNvSpPr txBox="1">
            <a:spLocks noGrp="1"/>
          </p:cNvSpPr>
          <p:nvPr>
            <p:ph type="body" idx="1"/>
          </p:nvPr>
        </p:nvSpPr>
        <p:spPr>
          <a:xfrm>
            <a:off x="275149" y="548856"/>
            <a:ext cx="11753029" cy="5861025"/>
          </a:xfrm>
          <a:prstGeom prst="rect">
            <a:avLst/>
          </a:prstGeom>
          <a:noFill/>
          <a:ln>
            <a:noFill/>
          </a:ln>
        </p:spPr>
        <p:txBody>
          <a:bodyPr spcFirstLastPara="1" wrap="square" lIns="91425" tIns="45700" rIns="91425" bIns="45700" anchor="t" anchorCtr="0">
            <a:noAutofit/>
          </a:bodyPr>
          <a:lstStyle/>
          <a:p>
            <a:pPr marL="342900" lvl="0" indent="-342900" algn="l" rtl="0">
              <a:spcBef>
                <a:spcPts val="0"/>
              </a:spcBef>
              <a:spcAft>
                <a:spcPts val="0"/>
              </a:spcAft>
              <a:buClr>
                <a:srgbClr val="00A0E7"/>
              </a:buClr>
              <a:buSzPts val="1800"/>
              <a:buFont typeface="Noto Sans Symbols"/>
              <a:buChar char="⮚"/>
            </a:pPr>
            <a:r>
              <a:rPr lang="en-US"/>
              <a:t>WAFの導入（Web Application Firewall ）</a:t>
            </a:r>
            <a:endParaRPr/>
          </a:p>
          <a:p>
            <a:pPr marL="800100" lvl="1" indent="-342900" algn="l" rtl="0">
              <a:spcBef>
                <a:spcPts val="1000"/>
              </a:spcBef>
              <a:spcAft>
                <a:spcPts val="0"/>
              </a:spcAft>
              <a:buSzPts val="1600"/>
              <a:buChar char="⮚"/>
            </a:pPr>
            <a:r>
              <a:rPr lang="en-US"/>
              <a:t>WAF ⇒ API Gateway</a:t>
            </a:r>
            <a:endParaRPr/>
          </a:p>
          <a:p>
            <a:pPr marL="800100" lvl="1" indent="-342900" algn="l" rtl="0">
              <a:spcBef>
                <a:spcPts val="1000"/>
              </a:spcBef>
              <a:spcAft>
                <a:spcPts val="0"/>
              </a:spcAft>
              <a:buSzPts val="1600"/>
              <a:buChar char="⮚"/>
            </a:pPr>
            <a:r>
              <a:rPr lang="en-US"/>
              <a:t>WAF ⇒ Cloud Front</a:t>
            </a:r>
            <a:endParaRPr/>
          </a:p>
          <a:p>
            <a:pPr marL="457200" lvl="1" indent="0" algn="l" rtl="0">
              <a:spcBef>
                <a:spcPts val="1000"/>
              </a:spcBef>
              <a:spcAft>
                <a:spcPts val="0"/>
              </a:spcAft>
              <a:buSzPts val="1600"/>
              <a:buNone/>
            </a:pPr>
            <a:r>
              <a:rPr lang="en-US"/>
              <a:t>※ アプリケーション層のFirewallです。攻撃的なアクセスを排除します。</a:t>
            </a:r>
            <a:endParaRPr/>
          </a:p>
          <a:p>
            <a:pPr marL="457200" lvl="1" indent="0" algn="l" rtl="0">
              <a:spcBef>
                <a:spcPts val="1000"/>
              </a:spcBef>
              <a:spcAft>
                <a:spcPts val="0"/>
              </a:spcAft>
              <a:buSzPts val="1600"/>
              <a:buNone/>
            </a:pPr>
            <a:r>
              <a:rPr lang="en-US"/>
              <a:t>※ WAFの設置は本番導入時に検討する（営業用プロトタイプではコスト軽減の観点から利用しない）</a:t>
            </a:r>
            <a:endParaRPr/>
          </a:p>
          <a:p>
            <a:pPr marL="457200" lvl="1" indent="0" algn="l" rtl="0">
              <a:spcBef>
                <a:spcPts val="1000"/>
              </a:spcBef>
              <a:spcAft>
                <a:spcPts val="0"/>
              </a:spcAft>
              <a:buSzPts val="1600"/>
              <a:buNone/>
            </a:pPr>
            <a:endParaRPr/>
          </a:p>
          <a:p>
            <a:pPr marL="342900" lvl="0" indent="-342900" algn="l" rtl="0">
              <a:spcBef>
                <a:spcPts val="1000"/>
              </a:spcBef>
              <a:spcAft>
                <a:spcPts val="0"/>
              </a:spcAft>
              <a:buClr>
                <a:srgbClr val="00A0E7"/>
              </a:buClr>
              <a:buSzPts val="1800"/>
              <a:buFont typeface="Noto Sans Symbols"/>
              <a:buChar char="⮚"/>
            </a:pPr>
            <a:r>
              <a:rPr lang="en-US"/>
              <a:t>APIキー</a:t>
            </a:r>
            <a:endParaRPr/>
          </a:p>
          <a:p>
            <a:pPr marL="800100" lvl="1" indent="-342900" algn="l" rtl="0">
              <a:spcBef>
                <a:spcPts val="1000"/>
              </a:spcBef>
              <a:spcAft>
                <a:spcPts val="0"/>
              </a:spcAft>
              <a:buSzPts val="1600"/>
              <a:buChar char="⮚"/>
            </a:pPr>
            <a:r>
              <a:rPr lang="en-US"/>
              <a:t>アプリケーションとAPI Gateway間の通信をセキュアに保つためにAPIキーを利用します。</a:t>
            </a:r>
            <a:br>
              <a:rPr lang="en-US"/>
            </a:br>
            <a:r>
              <a:rPr lang="en-US"/>
              <a:t>※APIはインターネットに公開されています。APIキーの判定を設定することで、</a:t>
            </a:r>
            <a:br>
              <a:rPr lang="en-US"/>
            </a:br>
            <a:r>
              <a:rPr lang="en-US"/>
              <a:t>    APIキーを持たないアプリケーションやツールからの通信にはエラーを返します。</a:t>
            </a:r>
            <a:endParaRPr/>
          </a:p>
          <a:p>
            <a:pPr marL="342900" lvl="0" indent="-228600" algn="l" rtl="0">
              <a:spcBef>
                <a:spcPts val="1000"/>
              </a:spcBef>
              <a:spcAft>
                <a:spcPts val="0"/>
              </a:spcAft>
              <a:buClr>
                <a:srgbClr val="00A0E7"/>
              </a:buClr>
              <a:buSzPts val="1800"/>
              <a:buFont typeface="Noto Sans Symbols"/>
              <a:buNone/>
            </a:pPr>
            <a:endParaRPr/>
          </a:p>
          <a:p>
            <a:pPr marL="342900" lvl="0" indent="-342900" algn="l" rtl="0">
              <a:spcBef>
                <a:spcPts val="1000"/>
              </a:spcBef>
              <a:spcAft>
                <a:spcPts val="0"/>
              </a:spcAft>
              <a:buClr>
                <a:srgbClr val="00A0E7"/>
              </a:buClr>
              <a:buSzPts val="1800"/>
              <a:buFont typeface="Noto Sans Symbols"/>
              <a:buChar char="⮚"/>
            </a:pPr>
            <a:r>
              <a:rPr lang="en-US"/>
              <a:t>Cloud Front ⇒ S3 （ 動画をダイレクトに再生させない仕掛け）</a:t>
            </a:r>
            <a:endParaRPr/>
          </a:p>
          <a:p>
            <a:pPr marL="800100" lvl="1" indent="-342900" algn="l" rtl="0">
              <a:spcBef>
                <a:spcPts val="1000"/>
              </a:spcBef>
              <a:spcAft>
                <a:spcPts val="0"/>
              </a:spcAft>
              <a:buSzPts val="1600"/>
              <a:buChar char="⮚"/>
            </a:pPr>
            <a:r>
              <a:rPr lang="en-US"/>
              <a:t>署名付きURLを利用します（Static Signed URLを利用します）</a:t>
            </a:r>
            <a:endParaRPr/>
          </a:p>
          <a:p>
            <a:pPr marL="457200" lvl="1" indent="0" algn="l" rtl="0">
              <a:spcBef>
                <a:spcPts val="1000"/>
              </a:spcBef>
              <a:spcAft>
                <a:spcPts val="0"/>
              </a:spcAft>
              <a:buSzPts val="1600"/>
              <a:buNone/>
            </a:pPr>
            <a:r>
              <a:rPr lang="en-US"/>
              <a:t>※動画ファイルはインターネット上に公開されていますが、署名付きURLを利用しない限りアクセスはできません。</a:t>
            </a:r>
            <a:endParaRPr/>
          </a:p>
        </p:txBody>
      </p:sp>
      <p:sp>
        <p:nvSpPr>
          <p:cNvPr id="142" name="Google Shape;142;p6"/>
          <p:cNvSpPr txBox="1">
            <a:spLocks noGrp="1"/>
          </p:cNvSpPr>
          <p:nvPr>
            <p:ph type="sldNum" idx="12"/>
          </p:nvPr>
        </p:nvSpPr>
        <p:spPr>
          <a:xfrm>
            <a:off x="11248411" y="6525338"/>
            <a:ext cx="779767" cy="263389"/>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t>6</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7"/>
          <p:cNvSpPr txBox="1">
            <a:spLocks noGrp="1"/>
          </p:cNvSpPr>
          <p:nvPr>
            <p:ph type="title"/>
          </p:nvPr>
        </p:nvSpPr>
        <p:spPr>
          <a:xfrm>
            <a:off x="372485" y="1960200"/>
            <a:ext cx="8915399" cy="14688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Clr>
                <a:srgbClr val="262626"/>
              </a:buClr>
              <a:buSzPts val="4000"/>
              <a:buFont typeface="Century Gothic"/>
              <a:buNone/>
            </a:pPr>
            <a:r>
              <a:rPr lang="en-US"/>
              <a:t>2. ARアプリ (iOS, Android)</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8"/>
          <p:cNvSpPr txBox="1">
            <a:spLocks noGrp="1"/>
          </p:cNvSpPr>
          <p:nvPr>
            <p:ph type="title"/>
          </p:nvPr>
        </p:nvSpPr>
        <p:spPr>
          <a:xfrm>
            <a:off x="193964" y="41560"/>
            <a:ext cx="9439563" cy="424169"/>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262626"/>
              </a:buClr>
              <a:buSzPts val="2400"/>
              <a:buFont typeface="Century Gothic"/>
              <a:buNone/>
            </a:pPr>
            <a:r>
              <a:rPr lang="en-US"/>
              <a:t>1. 処理イメージ（AR上で動画を確認するまで）</a:t>
            </a:r>
            <a:endParaRPr/>
          </a:p>
        </p:txBody>
      </p:sp>
      <p:graphicFrame>
        <p:nvGraphicFramePr>
          <p:cNvPr id="153" name="Google Shape;153;p8"/>
          <p:cNvGraphicFramePr/>
          <p:nvPr/>
        </p:nvGraphicFramePr>
        <p:xfrm>
          <a:off x="274638" y="549275"/>
          <a:ext cx="3000000" cy="3000000"/>
        </p:xfrm>
        <a:graphic>
          <a:graphicData uri="http://schemas.openxmlformats.org/drawingml/2006/table">
            <a:tbl>
              <a:tblPr firstRow="1" bandRow="1">
                <a:noFill/>
                <a:tableStyleId>{45569530-E228-418D-9AA7-73D6775A45CE}</a:tableStyleId>
              </a:tblPr>
              <a:tblGrid>
                <a:gridCol w="3124750">
                  <a:extLst>
                    <a:ext uri="{9D8B030D-6E8A-4147-A177-3AD203B41FA5}">
                      <a16:colId xmlns:a16="http://schemas.microsoft.com/office/drawing/2014/main" val="20000"/>
                    </a:ext>
                  </a:extLst>
                </a:gridCol>
                <a:gridCol w="3124750">
                  <a:extLst>
                    <a:ext uri="{9D8B030D-6E8A-4147-A177-3AD203B41FA5}">
                      <a16:colId xmlns:a16="http://schemas.microsoft.com/office/drawing/2014/main" val="20001"/>
                    </a:ext>
                  </a:extLst>
                </a:gridCol>
                <a:gridCol w="3124750">
                  <a:extLst>
                    <a:ext uri="{9D8B030D-6E8A-4147-A177-3AD203B41FA5}">
                      <a16:colId xmlns:a16="http://schemas.microsoft.com/office/drawing/2014/main" val="20002"/>
                    </a:ext>
                  </a:extLst>
                </a:gridCol>
              </a:tblGrid>
              <a:tr h="370850">
                <a:tc>
                  <a:txBody>
                    <a:bodyPr/>
                    <a:lstStyle/>
                    <a:p>
                      <a:pPr marL="0" marR="0" lvl="0" indent="0" algn="ctr" rtl="0">
                        <a:spcBef>
                          <a:spcPts val="0"/>
                        </a:spcBef>
                        <a:spcAft>
                          <a:spcPts val="0"/>
                        </a:spcAft>
                        <a:buNone/>
                      </a:pPr>
                      <a:r>
                        <a:rPr lang="en-US" sz="1800"/>
                        <a:t>スマートフォン</a:t>
                      </a:r>
                      <a:endParaRPr sz="1800"/>
                    </a:p>
                  </a:txBody>
                  <a:tcPr marL="91450" marR="91450" marT="45725" marB="45725" anchor="ctr">
                    <a:lnR w="12700" cap="flat" cmpd="sng">
                      <a:solidFill>
                        <a:srgbClr val="14A1E7"/>
                      </a:solidFill>
                      <a:prstDash val="solid"/>
                      <a:round/>
                      <a:headEnd type="none" w="sm" len="sm"/>
                      <a:tailEnd type="none" w="sm" len="sm"/>
                    </a:lnR>
                    <a:lnB w="12700" cap="flat" cmpd="sng">
                      <a:solidFill>
                        <a:srgbClr val="F2F2F2"/>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a:t>API Gateway</a:t>
                      </a:r>
                      <a:endParaRPr/>
                    </a:p>
                    <a:p>
                      <a:pPr marL="0" marR="0" lvl="0" indent="0" algn="ctr" rtl="0">
                        <a:spcBef>
                          <a:spcPts val="0"/>
                        </a:spcBef>
                        <a:spcAft>
                          <a:spcPts val="0"/>
                        </a:spcAft>
                        <a:buNone/>
                      </a:pPr>
                      <a:r>
                        <a:rPr lang="en-US" sz="1800"/>
                        <a:t>(Lambda, DynamoDB)</a:t>
                      </a:r>
                      <a:endParaRPr/>
                    </a:p>
                  </a:txBody>
                  <a:tcPr marL="91450" marR="91450" marT="45725" marB="45725" anchor="ctr">
                    <a:lnL w="12700" cap="flat" cmpd="sng">
                      <a:solidFill>
                        <a:srgbClr val="14A1E7"/>
                      </a:solidFill>
                      <a:prstDash val="solid"/>
                      <a:round/>
                      <a:headEnd type="none" w="sm" len="sm"/>
                      <a:tailEnd type="none" w="sm" len="sm"/>
                    </a:lnL>
                    <a:lnR w="12700" cap="flat" cmpd="sng">
                      <a:solidFill>
                        <a:srgbClr val="14A1E7"/>
                      </a:solidFill>
                      <a:prstDash val="solid"/>
                      <a:round/>
                      <a:headEnd type="none" w="sm" len="sm"/>
                      <a:tailEnd type="none" w="sm" len="sm"/>
                    </a:lnR>
                    <a:lnB w="12700" cap="flat" cmpd="sng">
                      <a:solidFill>
                        <a:srgbClr val="F2F2F2"/>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a:t>CloudFront, S3</a:t>
                      </a:r>
                      <a:endParaRPr sz="1800"/>
                    </a:p>
                  </a:txBody>
                  <a:tcPr marL="91450" marR="91450" marT="45725" marB="45725" anchor="ctr">
                    <a:lnL w="12700" cap="flat" cmpd="sng">
                      <a:solidFill>
                        <a:srgbClr val="14A1E7"/>
                      </a:solidFill>
                      <a:prstDash val="solid"/>
                      <a:round/>
                      <a:headEnd type="none" w="sm" len="sm"/>
                      <a:tailEnd type="none" w="sm" len="sm"/>
                    </a:lnL>
                    <a:lnB w="12700" cap="flat" cmpd="sng">
                      <a:solidFill>
                        <a:srgbClr val="F2F2F2"/>
                      </a:solidFill>
                      <a:prstDash val="solid"/>
                      <a:round/>
                      <a:headEnd type="none" w="sm" len="sm"/>
                      <a:tailEnd type="none" w="sm" len="sm"/>
                    </a:lnB>
                  </a:tcPr>
                </a:tc>
                <a:extLst>
                  <a:ext uri="{0D108BD9-81ED-4DB2-BD59-A6C34878D82A}">
                    <a16:rowId xmlns:a16="http://schemas.microsoft.com/office/drawing/2014/main" val="10000"/>
                  </a:ext>
                </a:extLst>
              </a:tr>
              <a:tr h="152400">
                <a:tc>
                  <a:txBody>
                    <a:bodyPr/>
                    <a:lstStyle/>
                    <a:p>
                      <a:pPr marL="0" marR="0" lvl="0" indent="0" algn="l" rtl="0">
                        <a:lnSpc>
                          <a:spcPct val="100000"/>
                        </a:lnSpc>
                        <a:spcBef>
                          <a:spcPts val="0"/>
                        </a:spcBef>
                        <a:spcAft>
                          <a:spcPts val="0"/>
                        </a:spcAft>
                        <a:buClr>
                          <a:schemeClr val="dk1"/>
                        </a:buClr>
                        <a:buSzPts val="1200"/>
                        <a:buFont typeface="Century Gothic"/>
                        <a:buNone/>
                      </a:pPr>
                      <a:r>
                        <a:rPr lang="en-US" sz="1200"/>
                        <a:t>① アプリケーション起動</a:t>
                      </a:r>
                      <a:endParaRPr sz="1200"/>
                    </a:p>
                  </a:txBody>
                  <a:tcPr marL="91450" marR="91450" marT="45725" marB="45725">
                    <a:lnR w="12700" cap="flat" cmpd="sng">
                      <a:solidFill>
                        <a:srgbClr val="14A1E7"/>
                      </a:solidFill>
                      <a:prstDash val="solid"/>
                      <a:round/>
                      <a:headEnd type="none" w="sm" len="sm"/>
                      <a:tailEnd type="none" w="sm" len="sm"/>
                    </a:lnR>
                    <a:lnT w="12700" cap="flat" cmpd="sng">
                      <a:solidFill>
                        <a:srgbClr val="F2F2F2"/>
                      </a:solidFill>
                      <a:prstDash val="solid"/>
                      <a:round/>
                      <a:headEnd type="none" w="sm" len="sm"/>
                      <a:tailEnd type="none" w="sm" len="sm"/>
                    </a:lnT>
                    <a:lnB w="12700" cap="flat" cmpd="sng">
                      <a:solidFill>
                        <a:srgbClr val="F2F2F2"/>
                      </a:solidFill>
                      <a:prstDash val="solid"/>
                      <a:round/>
                      <a:headEnd type="none" w="sm" len="sm"/>
                      <a:tailEnd type="none" w="sm" len="sm"/>
                    </a:lnB>
                  </a:tcPr>
                </a:tc>
                <a:tc>
                  <a:txBody>
                    <a:bodyPr/>
                    <a:lstStyle/>
                    <a:p>
                      <a:pPr marL="0" marR="0" lvl="0" indent="0" algn="l" rtl="0">
                        <a:spcBef>
                          <a:spcPts val="0"/>
                        </a:spcBef>
                        <a:spcAft>
                          <a:spcPts val="0"/>
                        </a:spcAft>
                        <a:buNone/>
                      </a:pPr>
                      <a:endParaRPr sz="1200"/>
                    </a:p>
                  </a:txBody>
                  <a:tcPr marL="91450" marR="91450" marT="45725" marB="45725">
                    <a:lnL w="12700" cap="flat" cmpd="sng">
                      <a:solidFill>
                        <a:srgbClr val="14A1E7"/>
                      </a:solidFill>
                      <a:prstDash val="solid"/>
                      <a:round/>
                      <a:headEnd type="none" w="sm" len="sm"/>
                      <a:tailEnd type="none" w="sm" len="sm"/>
                    </a:lnL>
                    <a:lnR w="12700" cap="flat" cmpd="sng">
                      <a:solidFill>
                        <a:srgbClr val="14A1E7"/>
                      </a:solidFill>
                      <a:prstDash val="solid"/>
                      <a:round/>
                      <a:headEnd type="none" w="sm" len="sm"/>
                      <a:tailEnd type="none" w="sm" len="sm"/>
                    </a:lnR>
                    <a:lnT w="12700" cap="flat" cmpd="sng">
                      <a:solidFill>
                        <a:srgbClr val="F2F2F2"/>
                      </a:solidFill>
                      <a:prstDash val="solid"/>
                      <a:round/>
                      <a:headEnd type="none" w="sm" len="sm"/>
                      <a:tailEnd type="none" w="sm" len="sm"/>
                    </a:lnT>
                    <a:lnB w="12700" cap="flat" cmpd="sng">
                      <a:solidFill>
                        <a:srgbClr val="F2F2F2"/>
                      </a:solidFill>
                      <a:prstDash val="solid"/>
                      <a:round/>
                      <a:headEnd type="none" w="sm" len="sm"/>
                      <a:tailEnd type="none" w="sm" len="sm"/>
                    </a:lnB>
                  </a:tcPr>
                </a:tc>
                <a:tc>
                  <a:txBody>
                    <a:bodyPr/>
                    <a:lstStyle/>
                    <a:p>
                      <a:pPr marL="0" marR="0" lvl="0" indent="0" algn="l" rtl="0">
                        <a:spcBef>
                          <a:spcPts val="0"/>
                        </a:spcBef>
                        <a:spcAft>
                          <a:spcPts val="0"/>
                        </a:spcAft>
                        <a:buNone/>
                      </a:pPr>
                      <a:endParaRPr sz="1200"/>
                    </a:p>
                  </a:txBody>
                  <a:tcPr marL="91450" marR="91450" marT="45725" marB="45725">
                    <a:lnL w="12700" cap="flat" cmpd="sng">
                      <a:solidFill>
                        <a:srgbClr val="14A1E7"/>
                      </a:solidFill>
                      <a:prstDash val="solid"/>
                      <a:round/>
                      <a:headEnd type="none" w="sm" len="sm"/>
                      <a:tailEnd type="none" w="sm" len="sm"/>
                    </a:lnL>
                    <a:lnT w="12700" cap="flat" cmpd="sng">
                      <a:solidFill>
                        <a:srgbClr val="F2F2F2"/>
                      </a:solidFill>
                      <a:prstDash val="solid"/>
                      <a:round/>
                      <a:headEnd type="none" w="sm" len="sm"/>
                      <a:tailEnd type="none" w="sm" len="sm"/>
                    </a:lnT>
                    <a:lnB w="12700" cap="flat" cmpd="sng">
                      <a:solidFill>
                        <a:srgbClr val="F2F2F2"/>
                      </a:solidFill>
                      <a:prstDash val="solid"/>
                      <a:round/>
                      <a:headEnd type="none" w="sm" len="sm"/>
                      <a:tailEnd type="none" w="sm" len="sm"/>
                    </a:lnB>
                  </a:tcPr>
                </a:tc>
                <a:extLst>
                  <a:ext uri="{0D108BD9-81ED-4DB2-BD59-A6C34878D82A}">
                    <a16:rowId xmlns:a16="http://schemas.microsoft.com/office/drawing/2014/main" val="10001"/>
                  </a:ext>
                </a:extLst>
              </a:tr>
              <a:tr h="152400">
                <a:tc>
                  <a:txBody>
                    <a:bodyPr/>
                    <a:lstStyle/>
                    <a:p>
                      <a:pPr marL="0" marR="0" lvl="0" indent="0" algn="l" rtl="0">
                        <a:lnSpc>
                          <a:spcPct val="100000"/>
                        </a:lnSpc>
                        <a:spcBef>
                          <a:spcPts val="0"/>
                        </a:spcBef>
                        <a:spcAft>
                          <a:spcPts val="0"/>
                        </a:spcAft>
                        <a:buClr>
                          <a:schemeClr val="dk1"/>
                        </a:buClr>
                        <a:buSzPts val="1200"/>
                        <a:buFont typeface="Century Gothic"/>
                        <a:buNone/>
                      </a:pPr>
                      <a:r>
                        <a:rPr lang="en-US" sz="1200"/>
                        <a:t>② スプラッシュ画面</a:t>
                      </a:r>
                      <a:endParaRPr sz="1200"/>
                    </a:p>
                  </a:txBody>
                  <a:tcPr marL="91450" marR="91450" marT="45725" marB="45725">
                    <a:lnR w="12700" cap="flat" cmpd="sng">
                      <a:solidFill>
                        <a:srgbClr val="14A1E7"/>
                      </a:solidFill>
                      <a:prstDash val="solid"/>
                      <a:round/>
                      <a:headEnd type="none" w="sm" len="sm"/>
                      <a:tailEnd type="none" w="sm" len="sm"/>
                    </a:lnR>
                    <a:lnT w="12700" cap="flat" cmpd="sng">
                      <a:solidFill>
                        <a:srgbClr val="F2F2F2"/>
                      </a:solidFill>
                      <a:prstDash val="solid"/>
                      <a:round/>
                      <a:headEnd type="none" w="sm" len="sm"/>
                      <a:tailEnd type="none" w="sm" len="sm"/>
                    </a:lnT>
                    <a:lnB w="12700" cap="flat" cmpd="sng">
                      <a:solidFill>
                        <a:srgbClr val="F2F2F2"/>
                      </a:solidFill>
                      <a:prstDash val="solid"/>
                      <a:round/>
                      <a:headEnd type="none" w="sm" len="sm"/>
                      <a:tailEnd type="none" w="sm" len="sm"/>
                    </a:lnB>
                  </a:tcPr>
                </a:tc>
                <a:tc>
                  <a:txBody>
                    <a:bodyPr/>
                    <a:lstStyle/>
                    <a:p>
                      <a:pPr marL="0" marR="0" lvl="0" indent="0" algn="l" rtl="0">
                        <a:spcBef>
                          <a:spcPts val="0"/>
                        </a:spcBef>
                        <a:spcAft>
                          <a:spcPts val="0"/>
                        </a:spcAft>
                        <a:buNone/>
                      </a:pPr>
                      <a:endParaRPr sz="1200"/>
                    </a:p>
                  </a:txBody>
                  <a:tcPr marL="91450" marR="91450" marT="45725" marB="45725">
                    <a:lnL w="12700" cap="flat" cmpd="sng">
                      <a:solidFill>
                        <a:srgbClr val="14A1E7"/>
                      </a:solidFill>
                      <a:prstDash val="solid"/>
                      <a:round/>
                      <a:headEnd type="none" w="sm" len="sm"/>
                      <a:tailEnd type="none" w="sm" len="sm"/>
                    </a:lnL>
                    <a:lnR w="12700" cap="flat" cmpd="sng">
                      <a:solidFill>
                        <a:srgbClr val="14A1E7"/>
                      </a:solidFill>
                      <a:prstDash val="solid"/>
                      <a:round/>
                      <a:headEnd type="none" w="sm" len="sm"/>
                      <a:tailEnd type="none" w="sm" len="sm"/>
                    </a:lnR>
                    <a:lnT w="12700" cap="flat" cmpd="sng">
                      <a:solidFill>
                        <a:srgbClr val="F2F2F2"/>
                      </a:solidFill>
                      <a:prstDash val="solid"/>
                      <a:round/>
                      <a:headEnd type="none" w="sm" len="sm"/>
                      <a:tailEnd type="none" w="sm" len="sm"/>
                    </a:lnT>
                    <a:lnB w="12700" cap="flat" cmpd="sng">
                      <a:solidFill>
                        <a:srgbClr val="F2F2F2"/>
                      </a:solidFill>
                      <a:prstDash val="solid"/>
                      <a:round/>
                      <a:headEnd type="none" w="sm" len="sm"/>
                      <a:tailEnd type="none" w="sm" len="sm"/>
                    </a:lnB>
                  </a:tcPr>
                </a:tc>
                <a:tc>
                  <a:txBody>
                    <a:bodyPr/>
                    <a:lstStyle/>
                    <a:p>
                      <a:pPr marL="0" marR="0" lvl="0" indent="0" algn="l" rtl="0">
                        <a:spcBef>
                          <a:spcPts val="0"/>
                        </a:spcBef>
                        <a:spcAft>
                          <a:spcPts val="0"/>
                        </a:spcAft>
                        <a:buNone/>
                      </a:pPr>
                      <a:endParaRPr sz="1200"/>
                    </a:p>
                  </a:txBody>
                  <a:tcPr marL="91450" marR="91450" marT="45725" marB="45725">
                    <a:lnL w="12700" cap="flat" cmpd="sng">
                      <a:solidFill>
                        <a:srgbClr val="14A1E7"/>
                      </a:solidFill>
                      <a:prstDash val="solid"/>
                      <a:round/>
                      <a:headEnd type="none" w="sm" len="sm"/>
                      <a:tailEnd type="none" w="sm" len="sm"/>
                    </a:lnL>
                    <a:lnT w="12700" cap="flat" cmpd="sng">
                      <a:solidFill>
                        <a:srgbClr val="F2F2F2"/>
                      </a:solidFill>
                      <a:prstDash val="solid"/>
                      <a:round/>
                      <a:headEnd type="none" w="sm" len="sm"/>
                      <a:tailEnd type="none" w="sm" len="sm"/>
                    </a:lnT>
                    <a:lnB w="12700" cap="flat" cmpd="sng">
                      <a:solidFill>
                        <a:srgbClr val="F2F2F2"/>
                      </a:solidFill>
                      <a:prstDash val="solid"/>
                      <a:round/>
                      <a:headEnd type="none" w="sm" len="sm"/>
                      <a:tailEnd type="none" w="sm" len="sm"/>
                    </a:lnB>
                  </a:tcPr>
                </a:tc>
                <a:extLst>
                  <a:ext uri="{0D108BD9-81ED-4DB2-BD59-A6C34878D82A}">
                    <a16:rowId xmlns:a16="http://schemas.microsoft.com/office/drawing/2014/main" val="10002"/>
                  </a:ext>
                </a:extLst>
              </a:tr>
              <a:tr h="409425">
                <a:tc>
                  <a:txBody>
                    <a:bodyPr/>
                    <a:lstStyle/>
                    <a:p>
                      <a:pPr marL="0" marR="0" lvl="0" indent="0" algn="l" rtl="0">
                        <a:spcBef>
                          <a:spcPts val="0"/>
                        </a:spcBef>
                        <a:spcAft>
                          <a:spcPts val="0"/>
                        </a:spcAft>
                        <a:buNone/>
                      </a:pPr>
                      <a:r>
                        <a:rPr lang="en-US" sz="1200"/>
                        <a:t>③ メニュー画面</a:t>
                      </a:r>
                      <a:br>
                        <a:rPr lang="en-US" sz="1200"/>
                      </a:br>
                      <a:r>
                        <a:rPr lang="en-US" sz="1200"/>
                        <a:t>      「1. Scan barcode」  </a:t>
                      </a:r>
                      <a:endParaRPr sz="1200"/>
                    </a:p>
                    <a:p>
                      <a:pPr marL="0" marR="0" lvl="0" indent="0" algn="l" rtl="0">
                        <a:spcBef>
                          <a:spcPts val="0"/>
                        </a:spcBef>
                        <a:spcAft>
                          <a:spcPts val="0"/>
                        </a:spcAft>
                        <a:buNone/>
                      </a:pPr>
                      <a:r>
                        <a:rPr lang="en-US" sz="1200"/>
                        <a:t>      「2. Input Album ID」</a:t>
                      </a:r>
                      <a:endParaRPr sz="1200"/>
                    </a:p>
                    <a:p>
                      <a:pPr marL="0" marR="0" lvl="0" indent="0" algn="l" rtl="0">
                        <a:spcBef>
                          <a:spcPts val="0"/>
                        </a:spcBef>
                        <a:spcAft>
                          <a:spcPts val="0"/>
                        </a:spcAft>
                        <a:buNone/>
                      </a:pPr>
                      <a:r>
                        <a:rPr lang="en-US" sz="1200"/>
                        <a:t>      「3. Scan Album」</a:t>
                      </a:r>
                      <a:endParaRPr sz="1200"/>
                    </a:p>
                  </a:txBody>
                  <a:tcPr marL="91450" marR="91450" marT="45725" marB="45725">
                    <a:lnR w="12700" cap="flat" cmpd="sng">
                      <a:solidFill>
                        <a:srgbClr val="14A1E7"/>
                      </a:solidFill>
                      <a:prstDash val="solid"/>
                      <a:round/>
                      <a:headEnd type="none" w="sm" len="sm"/>
                      <a:tailEnd type="none" w="sm" len="sm"/>
                    </a:lnR>
                    <a:lnT w="12700" cap="flat" cmpd="sng">
                      <a:solidFill>
                        <a:srgbClr val="F2F2F2"/>
                      </a:solidFill>
                      <a:prstDash val="solid"/>
                      <a:round/>
                      <a:headEnd type="none" w="sm" len="sm"/>
                      <a:tailEnd type="none" w="sm" len="sm"/>
                    </a:lnT>
                    <a:lnB w="12700" cap="flat" cmpd="sng">
                      <a:solidFill>
                        <a:srgbClr val="F2F2F2"/>
                      </a:solidFill>
                      <a:prstDash val="solid"/>
                      <a:round/>
                      <a:headEnd type="none" w="sm" len="sm"/>
                      <a:tailEnd type="none" w="sm" len="sm"/>
                    </a:lnB>
                  </a:tcPr>
                </a:tc>
                <a:tc>
                  <a:txBody>
                    <a:bodyPr/>
                    <a:lstStyle/>
                    <a:p>
                      <a:pPr marL="0" marR="0" lvl="0" indent="0" algn="l" rtl="0">
                        <a:spcBef>
                          <a:spcPts val="0"/>
                        </a:spcBef>
                        <a:spcAft>
                          <a:spcPts val="0"/>
                        </a:spcAft>
                        <a:buNone/>
                      </a:pPr>
                      <a:endParaRPr sz="1200"/>
                    </a:p>
                  </a:txBody>
                  <a:tcPr marL="91450" marR="91450" marT="45725" marB="45725">
                    <a:lnL w="12700" cap="flat" cmpd="sng">
                      <a:solidFill>
                        <a:srgbClr val="14A1E7"/>
                      </a:solidFill>
                      <a:prstDash val="solid"/>
                      <a:round/>
                      <a:headEnd type="none" w="sm" len="sm"/>
                      <a:tailEnd type="none" w="sm" len="sm"/>
                    </a:lnL>
                    <a:lnR w="12700" cap="flat" cmpd="sng">
                      <a:solidFill>
                        <a:srgbClr val="14A1E7"/>
                      </a:solidFill>
                      <a:prstDash val="solid"/>
                      <a:round/>
                      <a:headEnd type="none" w="sm" len="sm"/>
                      <a:tailEnd type="none" w="sm" len="sm"/>
                    </a:lnR>
                    <a:lnT w="12700" cap="flat" cmpd="sng">
                      <a:solidFill>
                        <a:srgbClr val="F2F2F2"/>
                      </a:solidFill>
                      <a:prstDash val="solid"/>
                      <a:round/>
                      <a:headEnd type="none" w="sm" len="sm"/>
                      <a:tailEnd type="none" w="sm" len="sm"/>
                    </a:lnT>
                    <a:lnB w="12700" cap="flat" cmpd="sng">
                      <a:solidFill>
                        <a:srgbClr val="F2F2F2"/>
                      </a:solidFill>
                      <a:prstDash val="solid"/>
                      <a:round/>
                      <a:headEnd type="none" w="sm" len="sm"/>
                      <a:tailEnd type="none" w="sm" len="sm"/>
                    </a:lnB>
                  </a:tcPr>
                </a:tc>
                <a:tc>
                  <a:txBody>
                    <a:bodyPr/>
                    <a:lstStyle/>
                    <a:p>
                      <a:pPr marL="0" marR="0" lvl="0" indent="0" algn="l" rtl="0">
                        <a:spcBef>
                          <a:spcPts val="0"/>
                        </a:spcBef>
                        <a:spcAft>
                          <a:spcPts val="0"/>
                        </a:spcAft>
                        <a:buNone/>
                      </a:pPr>
                      <a:endParaRPr sz="1200"/>
                    </a:p>
                  </a:txBody>
                  <a:tcPr marL="91450" marR="91450" marT="45725" marB="45725">
                    <a:lnL w="12700" cap="flat" cmpd="sng">
                      <a:solidFill>
                        <a:srgbClr val="14A1E7"/>
                      </a:solidFill>
                      <a:prstDash val="solid"/>
                      <a:round/>
                      <a:headEnd type="none" w="sm" len="sm"/>
                      <a:tailEnd type="none" w="sm" len="sm"/>
                    </a:lnL>
                    <a:lnT w="12700" cap="flat" cmpd="sng">
                      <a:solidFill>
                        <a:srgbClr val="F2F2F2"/>
                      </a:solidFill>
                      <a:prstDash val="solid"/>
                      <a:round/>
                      <a:headEnd type="none" w="sm" len="sm"/>
                      <a:tailEnd type="none" w="sm" len="sm"/>
                    </a:lnT>
                    <a:lnB w="12700" cap="flat" cmpd="sng">
                      <a:solidFill>
                        <a:srgbClr val="F2F2F2"/>
                      </a:solidFill>
                      <a:prstDash val="solid"/>
                      <a:round/>
                      <a:headEnd type="none" w="sm" len="sm"/>
                      <a:tailEnd type="none" w="sm" len="sm"/>
                    </a:lnB>
                  </a:tcPr>
                </a:tc>
                <a:extLst>
                  <a:ext uri="{0D108BD9-81ED-4DB2-BD59-A6C34878D82A}">
                    <a16:rowId xmlns:a16="http://schemas.microsoft.com/office/drawing/2014/main" val="10003"/>
                  </a:ext>
                </a:extLst>
              </a:tr>
              <a:tr h="123325">
                <a:tc>
                  <a:txBody>
                    <a:bodyPr/>
                    <a:lstStyle/>
                    <a:p>
                      <a:pPr marL="0" marR="0" lvl="0" indent="0" algn="l" rtl="0">
                        <a:spcBef>
                          <a:spcPts val="0"/>
                        </a:spcBef>
                        <a:spcAft>
                          <a:spcPts val="0"/>
                        </a:spcAft>
                        <a:buNone/>
                      </a:pPr>
                      <a:r>
                        <a:rPr lang="en-US" sz="1200"/>
                        <a:t>④ バーコード読み取り用カメラ起動</a:t>
                      </a:r>
                      <a:endParaRPr sz="1200"/>
                    </a:p>
                  </a:txBody>
                  <a:tcPr marL="91450" marR="91450" marT="45725" marB="45725">
                    <a:lnR w="12700" cap="flat" cmpd="sng">
                      <a:solidFill>
                        <a:srgbClr val="14A1E7"/>
                      </a:solidFill>
                      <a:prstDash val="solid"/>
                      <a:round/>
                      <a:headEnd type="none" w="sm" len="sm"/>
                      <a:tailEnd type="none" w="sm" len="sm"/>
                    </a:lnR>
                    <a:lnT w="12700" cap="flat" cmpd="sng">
                      <a:solidFill>
                        <a:srgbClr val="F2F2F2"/>
                      </a:solidFill>
                      <a:prstDash val="solid"/>
                      <a:round/>
                      <a:headEnd type="none" w="sm" len="sm"/>
                      <a:tailEnd type="none" w="sm" len="sm"/>
                    </a:lnT>
                    <a:lnB w="12700" cap="flat" cmpd="sng">
                      <a:solidFill>
                        <a:srgbClr val="F2F2F2"/>
                      </a:solidFill>
                      <a:prstDash val="solid"/>
                      <a:round/>
                      <a:headEnd type="none" w="sm" len="sm"/>
                      <a:tailEnd type="none" w="sm" len="sm"/>
                    </a:lnB>
                  </a:tcPr>
                </a:tc>
                <a:tc>
                  <a:txBody>
                    <a:bodyPr/>
                    <a:lstStyle/>
                    <a:p>
                      <a:pPr marL="0" marR="0" lvl="0" indent="0" algn="l" rtl="0">
                        <a:spcBef>
                          <a:spcPts val="0"/>
                        </a:spcBef>
                        <a:spcAft>
                          <a:spcPts val="0"/>
                        </a:spcAft>
                        <a:buNone/>
                      </a:pPr>
                      <a:endParaRPr sz="1200"/>
                    </a:p>
                  </a:txBody>
                  <a:tcPr marL="91450" marR="91450" marT="45725" marB="45725">
                    <a:lnL w="12700" cap="flat" cmpd="sng">
                      <a:solidFill>
                        <a:srgbClr val="14A1E7"/>
                      </a:solidFill>
                      <a:prstDash val="solid"/>
                      <a:round/>
                      <a:headEnd type="none" w="sm" len="sm"/>
                      <a:tailEnd type="none" w="sm" len="sm"/>
                    </a:lnL>
                    <a:lnR w="12700" cap="flat" cmpd="sng">
                      <a:solidFill>
                        <a:srgbClr val="14A1E7"/>
                      </a:solidFill>
                      <a:prstDash val="solid"/>
                      <a:round/>
                      <a:headEnd type="none" w="sm" len="sm"/>
                      <a:tailEnd type="none" w="sm" len="sm"/>
                    </a:lnR>
                    <a:lnT w="12700" cap="flat" cmpd="sng">
                      <a:solidFill>
                        <a:srgbClr val="F2F2F2"/>
                      </a:solidFill>
                      <a:prstDash val="solid"/>
                      <a:round/>
                      <a:headEnd type="none" w="sm" len="sm"/>
                      <a:tailEnd type="none" w="sm" len="sm"/>
                    </a:lnT>
                    <a:lnB w="12700" cap="flat" cmpd="sng">
                      <a:solidFill>
                        <a:srgbClr val="F2F2F2"/>
                      </a:solidFill>
                      <a:prstDash val="solid"/>
                      <a:round/>
                      <a:headEnd type="none" w="sm" len="sm"/>
                      <a:tailEnd type="none" w="sm" len="sm"/>
                    </a:lnB>
                  </a:tcPr>
                </a:tc>
                <a:tc>
                  <a:txBody>
                    <a:bodyPr/>
                    <a:lstStyle/>
                    <a:p>
                      <a:pPr marL="0" marR="0" lvl="0" indent="0" algn="l" rtl="0">
                        <a:spcBef>
                          <a:spcPts val="0"/>
                        </a:spcBef>
                        <a:spcAft>
                          <a:spcPts val="0"/>
                        </a:spcAft>
                        <a:buNone/>
                      </a:pPr>
                      <a:endParaRPr sz="1200"/>
                    </a:p>
                  </a:txBody>
                  <a:tcPr marL="91450" marR="91450" marT="45725" marB="45725">
                    <a:lnL w="12700" cap="flat" cmpd="sng">
                      <a:solidFill>
                        <a:srgbClr val="14A1E7"/>
                      </a:solidFill>
                      <a:prstDash val="solid"/>
                      <a:round/>
                      <a:headEnd type="none" w="sm" len="sm"/>
                      <a:tailEnd type="none" w="sm" len="sm"/>
                    </a:lnL>
                    <a:lnT w="12700" cap="flat" cmpd="sng">
                      <a:solidFill>
                        <a:srgbClr val="F2F2F2"/>
                      </a:solidFill>
                      <a:prstDash val="solid"/>
                      <a:round/>
                      <a:headEnd type="none" w="sm" len="sm"/>
                      <a:tailEnd type="none" w="sm" len="sm"/>
                    </a:lnT>
                    <a:lnB w="12700" cap="flat" cmpd="sng">
                      <a:solidFill>
                        <a:srgbClr val="F2F2F2"/>
                      </a:solidFill>
                      <a:prstDash val="solid"/>
                      <a:round/>
                      <a:headEnd type="none" w="sm" len="sm"/>
                      <a:tailEnd type="none" w="sm" len="sm"/>
                    </a:lnB>
                  </a:tcPr>
                </a:tc>
                <a:extLst>
                  <a:ext uri="{0D108BD9-81ED-4DB2-BD59-A6C34878D82A}">
                    <a16:rowId xmlns:a16="http://schemas.microsoft.com/office/drawing/2014/main" val="10004"/>
                  </a:ext>
                </a:extLst>
              </a:tr>
              <a:tr h="152400">
                <a:tc>
                  <a:txBody>
                    <a:bodyPr/>
                    <a:lstStyle/>
                    <a:p>
                      <a:pPr marL="0" marR="0" lvl="0" indent="0" algn="l" rtl="0">
                        <a:lnSpc>
                          <a:spcPct val="100000"/>
                        </a:lnSpc>
                        <a:spcBef>
                          <a:spcPts val="0"/>
                        </a:spcBef>
                        <a:spcAft>
                          <a:spcPts val="0"/>
                        </a:spcAft>
                        <a:buClr>
                          <a:schemeClr val="dk1"/>
                        </a:buClr>
                        <a:buSzPts val="1200"/>
                        <a:buFont typeface="Century Gothic"/>
                        <a:buNone/>
                      </a:pPr>
                      <a:r>
                        <a:rPr lang="en-US" sz="1200"/>
                        <a:t>⑤ バーコード読み取り</a:t>
                      </a:r>
                      <a:endParaRPr sz="1200"/>
                    </a:p>
                  </a:txBody>
                  <a:tcPr marL="91450" marR="91450" marT="45725" marB="45725">
                    <a:lnR w="12700" cap="flat" cmpd="sng">
                      <a:solidFill>
                        <a:srgbClr val="14A1E7"/>
                      </a:solidFill>
                      <a:prstDash val="solid"/>
                      <a:round/>
                      <a:headEnd type="none" w="sm" len="sm"/>
                      <a:tailEnd type="none" w="sm" len="sm"/>
                    </a:lnR>
                    <a:lnT w="12700" cap="flat" cmpd="sng">
                      <a:solidFill>
                        <a:srgbClr val="F2F2F2"/>
                      </a:solidFill>
                      <a:prstDash val="solid"/>
                      <a:round/>
                      <a:headEnd type="none" w="sm" len="sm"/>
                      <a:tailEnd type="none" w="sm" len="sm"/>
                    </a:lnT>
                    <a:lnB w="12700" cap="flat" cmpd="sng">
                      <a:solidFill>
                        <a:srgbClr val="F2F2F2"/>
                      </a:solidFill>
                      <a:prstDash val="solid"/>
                      <a:round/>
                      <a:headEnd type="none" w="sm" len="sm"/>
                      <a:tailEnd type="none" w="sm" len="sm"/>
                    </a:lnB>
                  </a:tcPr>
                </a:tc>
                <a:tc>
                  <a:txBody>
                    <a:bodyPr/>
                    <a:lstStyle/>
                    <a:p>
                      <a:pPr marL="0" marR="0" lvl="0" indent="0" algn="l" rtl="0">
                        <a:spcBef>
                          <a:spcPts val="0"/>
                        </a:spcBef>
                        <a:spcAft>
                          <a:spcPts val="0"/>
                        </a:spcAft>
                        <a:buNone/>
                      </a:pPr>
                      <a:endParaRPr sz="1200"/>
                    </a:p>
                  </a:txBody>
                  <a:tcPr marL="91450" marR="91450" marT="45725" marB="45725">
                    <a:lnL w="12700" cap="flat" cmpd="sng">
                      <a:solidFill>
                        <a:srgbClr val="14A1E7"/>
                      </a:solidFill>
                      <a:prstDash val="solid"/>
                      <a:round/>
                      <a:headEnd type="none" w="sm" len="sm"/>
                      <a:tailEnd type="none" w="sm" len="sm"/>
                    </a:lnL>
                    <a:lnR w="12700" cap="flat" cmpd="sng">
                      <a:solidFill>
                        <a:srgbClr val="14A1E7"/>
                      </a:solidFill>
                      <a:prstDash val="solid"/>
                      <a:round/>
                      <a:headEnd type="none" w="sm" len="sm"/>
                      <a:tailEnd type="none" w="sm" len="sm"/>
                    </a:lnR>
                    <a:lnT w="12700" cap="flat" cmpd="sng">
                      <a:solidFill>
                        <a:srgbClr val="F2F2F2"/>
                      </a:solidFill>
                      <a:prstDash val="solid"/>
                      <a:round/>
                      <a:headEnd type="none" w="sm" len="sm"/>
                      <a:tailEnd type="none" w="sm" len="sm"/>
                    </a:lnT>
                    <a:lnB w="12700" cap="flat" cmpd="sng">
                      <a:solidFill>
                        <a:srgbClr val="F2F2F2"/>
                      </a:solidFill>
                      <a:prstDash val="solid"/>
                      <a:round/>
                      <a:headEnd type="none" w="sm" len="sm"/>
                      <a:tailEnd type="none" w="sm" len="sm"/>
                    </a:lnB>
                  </a:tcPr>
                </a:tc>
                <a:tc>
                  <a:txBody>
                    <a:bodyPr/>
                    <a:lstStyle/>
                    <a:p>
                      <a:pPr marL="0" marR="0" lvl="0" indent="0" algn="l" rtl="0">
                        <a:spcBef>
                          <a:spcPts val="0"/>
                        </a:spcBef>
                        <a:spcAft>
                          <a:spcPts val="0"/>
                        </a:spcAft>
                        <a:buNone/>
                      </a:pPr>
                      <a:endParaRPr sz="1200"/>
                    </a:p>
                  </a:txBody>
                  <a:tcPr marL="91450" marR="91450" marT="45725" marB="45725">
                    <a:lnL w="12700" cap="flat" cmpd="sng">
                      <a:solidFill>
                        <a:srgbClr val="14A1E7"/>
                      </a:solidFill>
                      <a:prstDash val="solid"/>
                      <a:round/>
                      <a:headEnd type="none" w="sm" len="sm"/>
                      <a:tailEnd type="none" w="sm" len="sm"/>
                    </a:lnL>
                    <a:lnT w="12700" cap="flat" cmpd="sng">
                      <a:solidFill>
                        <a:srgbClr val="F2F2F2"/>
                      </a:solidFill>
                      <a:prstDash val="solid"/>
                      <a:round/>
                      <a:headEnd type="none" w="sm" len="sm"/>
                      <a:tailEnd type="none" w="sm" len="sm"/>
                    </a:lnT>
                    <a:lnB w="12700" cap="flat" cmpd="sng">
                      <a:solidFill>
                        <a:srgbClr val="F2F2F2"/>
                      </a:solidFill>
                      <a:prstDash val="solid"/>
                      <a:round/>
                      <a:headEnd type="none" w="sm" len="sm"/>
                      <a:tailEnd type="none" w="sm" len="sm"/>
                    </a:lnB>
                  </a:tcPr>
                </a:tc>
                <a:extLst>
                  <a:ext uri="{0D108BD9-81ED-4DB2-BD59-A6C34878D82A}">
                    <a16:rowId xmlns:a16="http://schemas.microsoft.com/office/drawing/2014/main" val="10005"/>
                  </a:ext>
                </a:extLst>
              </a:tr>
              <a:tr h="152400">
                <a:tc>
                  <a:txBody>
                    <a:bodyPr/>
                    <a:lstStyle/>
                    <a:p>
                      <a:pPr marL="0" marR="0" lvl="0" indent="0" algn="l" rtl="0">
                        <a:spcBef>
                          <a:spcPts val="0"/>
                        </a:spcBef>
                        <a:spcAft>
                          <a:spcPts val="0"/>
                        </a:spcAft>
                        <a:buNone/>
                      </a:pPr>
                      <a:endParaRPr sz="1200"/>
                    </a:p>
                  </a:txBody>
                  <a:tcPr marL="91450" marR="91450" marT="45725" marB="45725">
                    <a:lnR w="12700" cap="flat" cmpd="sng">
                      <a:solidFill>
                        <a:srgbClr val="14A1E7"/>
                      </a:solidFill>
                      <a:prstDash val="solid"/>
                      <a:round/>
                      <a:headEnd type="none" w="sm" len="sm"/>
                      <a:tailEnd type="none" w="sm" len="sm"/>
                    </a:lnR>
                    <a:lnT w="12700" cap="flat" cmpd="sng">
                      <a:solidFill>
                        <a:srgbClr val="F2F2F2"/>
                      </a:solidFill>
                      <a:prstDash val="solid"/>
                      <a:round/>
                      <a:headEnd type="none" w="sm" len="sm"/>
                      <a:tailEnd type="none" w="sm" len="sm"/>
                    </a:lnT>
                    <a:lnB w="12700" cap="flat" cmpd="sng">
                      <a:solidFill>
                        <a:srgbClr val="F2F2F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200"/>
                        <a:buFont typeface="Century Gothic"/>
                        <a:buNone/>
                      </a:pPr>
                      <a:r>
                        <a:rPr lang="en-US" sz="1200"/>
                        <a:t>⑥ GET </a:t>
                      </a:r>
                      <a:r>
                        <a:rPr lang="en-US" sz="1200" u="none" strike="noStrike"/>
                        <a:t>/api/v1/album/</a:t>
                      </a:r>
                      <a:r>
                        <a:rPr lang="en-US" sz="1200"/>
                        <a:t>{allbumId}</a:t>
                      </a:r>
                      <a:endParaRPr sz="1200"/>
                    </a:p>
                  </a:txBody>
                  <a:tcPr marL="91450" marR="91450" marT="45725" marB="45725">
                    <a:lnL w="12700" cap="flat" cmpd="sng">
                      <a:solidFill>
                        <a:srgbClr val="14A1E7"/>
                      </a:solidFill>
                      <a:prstDash val="solid"/>
                      <a:round/>
                      <a:headEnd type="none" w="sm" len="sm"/>
                      <a:tailEnd type="none" w="sm" len="sm"/>
                    </a:lnL>
                    <a:lnR w="12700" cap="flat" cmpd="sng">
                      <a:solidFill>
                        <a:srgbClr val="14A1E7"/>
                      </a:solidFill>
                      <a:prstDash val="solid"/>
                      <a:round/>
                      <a:headEnd type="none" w="sm" len="sm"/>
                      <a:tailEnd type="none" w="sm" len="sm"/>
                    </a:lnR>
                    <a:lnT w="12700" cap="flat" cmpd="sng">
                      <a:solidFill>
                        <a:srgbClr val="F2F2F2"/>
                      </a:solidFill>
                      <a:prstDash val="solid"/>
                      <a:round/>
                      <a:headEnd type="none" w="sm" len="sm"/>
                      <a:tailEnd type="none" w="sm" len="sm"/>
                    </a:lnT>
                    <a:lnB w="12700" cap="flat" cmpd="sng">
                      <a:solidFill>
                        <a:srgbClr val="F2F2F2"/>
                      </a:solidFill>
                      <a:prstDash val="solid"/>
                      <a:round/>
                      <a:headEnd type="none" w="sm" len="sm"/>
                      <a:tailEnd type="none" w="sm" len="sm"/>
                    </a:lnB>
                  </a:tcPr>
                </a:tc>
                <a:tc>
                  <a:txBody>
                    <a:bodyPr/>
                    <a:lstStyle/>
                    <a:p>
                      <a:pPr marL="0" marR="0" lvl="0" indent="0" algn="l" rtl="0">
                        <a:spcBef>
                          <a:spcPts val="0"/>
                        </a:spcBef>
                        <a:spcAft>
                          <a:spcPts val="0"/>
                        </a:spcAft>
                        <a:buNone/>
                      </a:pPr>
                      <a:endParaRPr sz="1200"/>
                    </a:p>
                  </a:txBody>
                  <a:tcPr marL="91450" marR="91450" marT="45725" marB="45725">
                    <a:lnL w="12700" cap="flat" cmpd="sng">
                      <a:solidFill>
                        <a:srgbClr val="14A1E7"/>
                      </a:solidFill>
                      <a:prstDash val="solid"/>
                      <a:round/>
                      <a:headEnd type="none" w="sm" len="sm"/>
                      <a:tailEnd type="none" w="sm" len="sm"/>
                    </a:lnL>
                    <a:lnT w="12700" cap="flat" cmpd="sng">
                      <a:solidFill>
                        <a:srgbClr val="F2F2F2"/>
                      </a:solidFill>
                      <a:prstDash val="solid"/>
                      <a:round/>
                      <a:headEnd type="none" w="sm" len="sm"/>
                      <a:tailEnd type="none" w="sm" len="sm"/>
                    </a:lnT>
                    <a:lnB w="12700" cap="flat" cmpd="sng">
                      <a:solidFill>
                        <a:srgbClr val="F2F2F2"/>
                      </a:solidFill>
                      <a:prstDash val="solid"/>
                      <a:round/>
                      <a:headEnd type="none" w="sm" len="sm"/>
                      <a:tailEnd type="none" w="sm" len="sm"/>
                    </a:lnB>
                  </a:tcPr>
                </a:tc>
                <a:extLst>
                  <a:ext uri="{0D108BD9-81ED-4DB2-BD59-A6C34878D82A}">
                    <a16:rowId xmlns:a16="http://schemas.microsoft.com/office/drawing/2014/main" val="10006"/>
                  </a:ext>
                </a:extLst>
              </a:tr>
              <a:tr h="152400">
                <a:tc>
                  <a:txBody>
                    <a:bodyPr/>
                    <a:lstStyle/>
                    <a:p>
                      <a:pPr marL="0" marR="0" lvl="0" indent="0" algn="l" rtl="0">
                        <a:lnSpc>
                          <a:spcPct val="100000"/>
                        </a:lnSpc>
                        <a:spcBef>
                          <a:spcPts val="0"/>
                        </a:spcBef>
                        <a:spcAft>
                          <a:spcPts val="0"/>
                        </a:spcAft>
                        <a:buClr>
                          <a:schemeClr val="dk1"/>
                        </a:buClr>
                        <a:buSzPts val="1200"/>
                        <a:buFont typeface="Century Gothic"/>
                        <a:buNone/>
                      </a:pPr>
                      <a:r>
                        <a:rPr lang="en-US" sz="1200"/>
                        <a:t>⑦ 返却された画像URLから</a:t>
                      </a:r>
                      <a:br>
                        <a:rPr lang="en-US" sz="1200"/>
                      </a:br>
                      <a:r>
                        <a:rPr lang="en-US" sz="1200"/>
                        <a:t>     画像データを取得</a:t>
                      </a:r>
                      <a:endParaRPr sz="1200"/>
                    </a:p>
                  </a:txBody>
                  <a:tcPr marL="91450" marR="91450" marT="45725" marB="45725">
                    <a:lnR w="12700" cap="flat" cmpd="sng">
                      <a:solidFill>
                        <a:srgbClr val="14A1E7"/>
                      </a:solidFill>
                      <a:prstDash val="solid"/>
                      <a:round/>
                      <a:headEnd type="none" w="sm" len="sm"/>
                      <a:tailEnd type="none" w="sm" len="sm"/>
                    </a:lnR>
                    <a:lnT w="12700" cap="flat" cmpd="sng">
                      <a:solidFill>
                        <a:srgbClr val="F2F2F2"/>
                      </a:solidFill>
                      <a:prstDash val="solid"/>
                      <a:round/>
                      <a:headEnd type="none" w="sm" len="sm"/>
                      <a:tailEnd type="none" w="sm" len="sm"/>
                    </a:lnT>
                    <a:lnB w="12700" cap="flat" cmpd="sng">
                      <a:solidFill>
                        <a:srgbClr val="F2F2F2"/>
                      </a:solidFill>
                      <a:prstDash val="solid"/>
                      <a:round/>
                      <a:headEnd type="none" w="sm" len="sm"/>
                      <a:tailEnd type="none" w="sm" len="sm"/>
                    </a:lnB>
                  </a:tcPr>
                </a:tc>
                <a:tc>
                  <a:txBody>
                    <a:bodyPr/>
                    <a:lstStyle/>
                    <a:p>
                      <a:pPr marL="0" marR="0" lvl="0" indent="0" algn="l" rtl="0">
                        <a:spcBef>
                          <a:spcPts val="0"/>
                        </a:spcBef>
                        <a:spcAft>
                          <a:spcPts val="0"/>
                        </a:spcAft>
                        <a:buNone/>
                      </a:pPr>
                      <a:endParaRPr sz="1200"/>
                    </a:p>
                  </a:txBody>
                  <a:tcPr marL="91450" marR="91450" marT="45725" marB="45725">
                    <a:lnL w="12700" cap="flat" cmpd="sng">
                      <a:solidFill>
                        <a:srgbClr val="14A1E7"/>
                      </a:solidFill>
                      <a:prstDash val="solid"/>
                      <a:round/>
                      <a:headEnd type="none" w="sm" len="sm"/>
                      <a:tailEnd type="none" w="sm" len="sm"/>
                    </a:lnL>
                    <a:lnR w="12700" cap="flat" cmpd="sng">
                      <a:solidFill>
                        <a:srgbClr val="14A1E7"/>
                      </a:solidFill>
                      <a:prstDash val="solid"/>
                      <a:round/>
                      <a:headEnd type="none" w="sm" len="sm"/>
                      <a:tailEnd type="none" w="sm" len="sm"/>
                    </a:lnR>
                    <a:lnT w="12700" cap="flat" cmpd="sng">
                      <a:solidFill>
                        <a:srgbClr val="F2F2F2"/>
                      </a:solidFill>
                      <a:prstDash val="solid"/>
                      <a:round/>
                      <a:headEnd type="none" w="sm" len="sm"/>
                      <a:tailEnd type="none" w="sm" len="sm"/>
                    </a:lnT>
                    <a:lnB w="12700" cap="flat" cmpd="sng">
                      <a:solidFill>
                        <a:srgbClr val="F2F2F2"/>
                      </a:solidFill>
                      <a:prstDash val="solid"/>
                      <a:round/>
                      <a:headEnd type="none" w="sm" len="sm"/>
                      <a:tailEnd type="none" w="sm" len="sm"/>
                    </a:lnB>
                  </a:tcPr>
                </a:tc>
                <a:tc>
                  <a:txBody>
                    <a:bodyPr/>
                    <a:lstStyle/>
                    <a:p>
                      <a:pPr marL="0" marR="0" lvl="0" indent="0" algn="l" rtl="0">
                        <a:spcBef>
                          <a:spcPts val="0"/>
                        </a:spcBef>
                        <a:spcAft>
                          <a:spcPts val="0"/>
                        </a:spcAft>
                        <a:buNone/>
                      </a:pPr>
                      <a:endParaRPr sz="1200"/>
                    </a:p>
                  </a:txBody>
                  <a:tcPr marL="91450" marR="91450" marT="45725" marB="45725">
                    <a:lnL w="12700" cap="flat" cmpd="sng">
                      <a:solidFill>
                        <a:srgbClr val="14A1E7"/>
                      </a:solidFill>
                      <a:prstDash val="solid"/>
                      <a:round/>
                      <a:headEnd type="none" w="sm" len="sm"/>
                      <a:tailEnd type="none" w="sm" len="sm"/>
                    </a:lnL>
                    <a:lnT w="12700" cap="flat" cmpd="sng">
                      <a:solidFill>
                        <a:srgbClr val="F2F2F2"/>
                      </a:solidFill>
                      <a:prstDash val="solid"/>
                      <a:round/>
                      <a:headEnd type="none" w="sm" len="sm"/>
                      <a:tailEnd type="none" w="sm" len="sm"/>
                    </a:lnT>
                    <a:lnB w="12700" cap="flat" cmpd="sng">
                      <a:solidFill>
                        <a:srgbClr val="F2F2F2"/>
                      </a:solidFill>
                      <a:prstDash val="solid"/>
                      <a:round/>
                      <a:headEnd type="none" w="sm" len="sm"/>
                      <a:tailEnd type="none" w="sm" len="sm"/>
                    </a:lnB>
                  </a:tcPr>
                </a:tc>
                <a:extLst>
                  <a:ext uri="{0D108BD9-81ED-4DB2-BD59-A6C34878D82A}">
                    <a16:rowId xmlns:a16="http://schemas.microsoft.com/office/drawing/2014/main" val="10007"/>
                  </a:ext>
                </a:extLst>
              </a:tr>
              <a:tr h="152400">
                <a:tc>
                  <a:txBody>
                    <a:bodyPr/>
                    <a:lstStyle/>
                    <a:p>
                      <a:pPr marL="0" marR="0" lvl="0" indent="0" algn="l" rtl="0">
                        <a:spcBef>
                          <a:spcPts val="0"/>
                        </a:spcBef>
                        <a:spcAft>
                          <a:spcPts val="0"/>
                        </a:spcAft>
                        <a:buNone/>
                      </a:pPr>
                      <a:endParaRPr sz="1200"/>
                    </a:p>
                  </a:txBody>
                  <a:tcPr marL="91450" marR="91450" marT="45725" marB="45725">
                    <a:lnR w="12700" cap="flat" cmpd="sng">
                      <a:solidFill>
                        <a:srgbClr val="14A1E7"/>
                      </a:solidFill>
                      <a:prstDash val="solid"/>
                      <a:round/>
                      <a:headEnd type="none" w="sm" len="sm"/>
                      <a:tailEnd type="none" w="sm" len="sm"/>
                    </a:lnR>
                    <a:lnT w="12700" cap="flat" cmpd="sng">
                      <a:solidFill>
                        <a:srgbClr val="F2F2F2"/>
                      </a:solidFill>
                      <a:prstDash val="solid"/>
                      <a:round/>
                      <a:headEnd type="none" w="sm" len="sm"/>
                      <a:tailEnd type="none" w="sm" len="sm"/>
                    </a:lnT>
                    <a:lnB w="12700" cap="flat" cmpd="sng">
                      <a:solidFill>
                        <a:srgbClr val="F2F2F2"/>
                      </a:solidFill>
                      <a:prstDash val="solid"/>
                      <a:round/>
                      <a:headEnd type="none" w="sm" len="sm"/>
                      <a:tailEnd type="none" w="sm" len="sm"/>
                    </a:lnB>
                  </a:tcPr>
                </a:tc>
                <a:tc>
                  <a:txBody>
                    <a:bodyPr/>
                    <a:lstStyle/>
                    <a:p>
                      <a:pPr marL="0" marR="0" lvl="0" indent="0" algn="l" rtl="0">
                        <a:spcBef>
                          <a:spcPts val="0"/>
                        </a:spcBef>
                        <a:spcAft>
                          <a:spcPts val="0"/>
                        </a:spcAft>
                        <a:buNone/>
                      </a:pPr>
                      <a:endParaRPr sz="1200"/>
                    </a:p>
                  </a:txBody>
                  <a:tcPr marL="91450" marR="91450" marT="45725" marB="45725">
                    <a:lnL w="12700" cap="flat" cmpd="sng">
                      <a:solidFill>
                        <a:srgbClr val="14A1E7"/>
                      </a:solidFill>
                      <a:prstDash val="solid"/>
                      <a:round/>
                      <a:headEnd type="none" w="sm" len="sm"/>
                      <a:tailEnd type="none" w="sm" len="sm"/>
                    </a:lnL>
                    <a:lnR w="12700" cap="flat" cmpd="sng">
                      <a:solidFill>
                        <a:srgbClr val="14A1E7"/>
                      </a:solidFill>
                      <a:prstDash val="solid"/>
                      <a:round/>
                      <a:headEnd type="none" w="sm" len="sm"/>
                      <a:tailEnd type="none" w="sm" len="sm"/>
                    </a:lnR>
                    <a:lnT w="12700" cap="flat" cmpd="sng">
                      <a:solidFill>
                        <a:srgbClr val="F2F2F2"/>
                      </a:solidFill>
                      <a:prstDash val="solid"/>
                      <a:round/>
                      <a:headEnd type="none" w="sm" len="sm"/>
                      <a:tailEnd type="none" w="sm" len="sm"/>
                    </a:lnT>
                    <a:lnB w="12700" cap="flat" cmpd="sng">
                      <a:solidFill>
                        <a:srgbClr val="F2F2F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200"/>
                        <a:buFont typeface="Century Gothic"/>
                        <a:buNone/>
                      </a:pPr>
                      <a:r>
                        <a:rPr lang="en-US" sz="1200"/>
                        <a:t>⑧ 画像データを返却</a:t>
                      </a:r>
                      <a:endParaRPr sz="1200"/>
                    </a:p>
                  </a:txBody>
                  <a:tcPr marL="91450" marR="91450" marT="45725" marB="45725">
                    <a:lnL w="12700" cap="flat" cmpd="sng">
                      <a:solidFill>
                        <a:srgbClr val="14A1E7"/>
                      </a:solidFill>
                      <a:prstDash val="solid"/>
                      <a:round/>
                      <a:headEnd type="none" w="sm" len="sm"/>
                      <a:tailEnd type="none" w="sm" len="sm"/>
                    </a:lnL>
                    <a:lnT w="12700" cap="flat" cmpd="sng">
                      <a:solidFill>
                        <a:srgbClr val="F2F2F2"/>
                      </a:solidFill>
                      <a:prstDash val="solid"/>
                      <a:round/>
                      <a:headEnd type="none" w="sm" len="sm"/>
                      <a:tailEnd type="none" w="sm" len="sm"/>
                    </a:lnT>
                    <a:lnB w="12700" cap="flat" cmpd="sng">
                      <a:solidFill>
                        <a:srgbClr val="F2F2F2"/>
                      </a:solidFill>
                      <a:prstDash val="solid"/>
                      <a:round/>
                      <a:headEnd type="none" w="sm" len="sm"/>
                      <a:tailEnd type="none" w="sm" len="sm"/>
                    </a:lnB>
                  </a:tcPr>
                </a:tc>
                <a:extLst>
                  <a:ext uri="{0D108BD9-81ED-4DB2-BD59-A6C34878D82A}">
                    <a16:rowId xmlns:a16="http://schemas.microsoft.com/office/drawing/2014/main" val="10008"/>
                  </a:ext>
                </a:extLst>
              </a:tr>
              <a:tr h="152400">
                <a:tc>
                  <a:txBody>
                    <a:bodyPr/>
                    <a:lstStyle/>
                    <a:p>
                      <a:pPr marL="0" marR="0" lvl="0" indent="0" algn="l" rtl="0">
                        <a:spcBef>
                          <a:spcPts val="0"/>
                        </a:spcBef>
                        <a:spcAft>
                          <a:spcPts val="0"/>
                        </a:spcAft>
                        <a:buNone/>
                      </a:pPr>
                      <a:r>
                        <a:rPr lang="en-US" sz="1200"/>
                        <a:t>⑨ AR用カメラの起動</a:t>
                      </a:r>
                      <a:endParaRPr sz="1200"/>
                    </a:p>
                  </a:txBody>
                  <a:tcPr marL="91450" marR="91450" marT="45725" marB="45725">
                    <a:lnR w="12700" cap="flat" cmpd="sng">
                      <a:solidFill>
                        <a:srgbClr val="14A1E7"/>
                      </a:solidFill>
                      <a:prstDash val="solid"/>
                      <a:round/>
                      <a:headEnd type="none" w="sm" len="sm"/>
                      <a:tailEnd type="none" w="sm" len="sm"/>
                    </a:lnR>
                    <a:lnT w="12700" cap="flat" cmpd="sng">
                      <a:solidFill>
                        <a:srgbClr val="F2F2F2"/>
                      </a:solidFill>
                      <a:prstDash val="solid"/>
                      <a:round/>
                      <a:headEnd type="none" w="sm" len="sm"/>
                      <a:tailEnd type="none" w="sm" len="sm"/>
                    </a:lnT>
                    <a:lnB w="12700" cap="flat" cmpd="sng">
                      <a:solidFill>
                        <a:srgbClr val="F2F2F2"/>
                      </a:solidFill>
                      <a:prstDash val="solid"/>
                      <a:round/>
                      <a:headEnd type="none" w="sm" len="sm"/>
                      <a:tailEnd type="none" w="sm" len="sm"/>
                    </a:lnB>
                  </a:tcPr>
                </a:tc>
                <a:tc>
                  <a:txBody>
                    <a:bodyPr/>
                    <a:lstStyle/>
                    <a:p>
                      <a:pPr marL="0" marR="0" lvl="0" indent="0" algn="l" rtl="0">
                        <a:spcBef>
                          <a:spcPts val="0"/>
                        </a:spcBef>
                        <a:spcAft>
                          <a:spcPts val="0"/>
                        </a:spcAft>
                        <a:buNone/>
                      </a:pPr>
                      <a:endParaRPr sz="1200"/>
                    </a:p>
                  </a:txBody>
                  <a:tcPr marL="91450" marR="91450" marT="45725" marB="45725">
                    <a:lnL w="12700" cap="flat" cmpd="sng">
                      <a:solidFill>
                        <a:srgbClr val="14A1E7"/>
                      </a:solidFill>
                      <a:prstDash val="solid"/>
                      <a:round/>
                      <a:headEnd type="none" w="sm" len="sm"/>
                      <a:tailEnd type="none" w="sm" len="sm"/>
                    </a:lnL>
                    <a:lnR w="12700" cap="flat" cmpd="sng">
                      <a:solidFill>
                        <a:srgbClr val="14A1E7"/>
                      </a:solidFill>
                      <a:prstDash val="solid"/>
                      <a:round/>
                      <a:headEnd type="none" w="sm" len="sm"/>
                      <a:tailEnd type="none" w="sm" len="sm"/>
                    </a:lnR>
                    <a:lnT w="12700" cap="flat" cmpd="sng">
                      <a:solidFill>
                        <a:srgbClr val="F2F2F2"/>
                      </a:solidFill>
                      <a:prstDash val="solid"/>
                      <a:round/>
                      <a:headEnd type="none" w="sm" len="sm"/>
                      <a:tailEnd type="none" w="sm" len="sm"/>
                    </a:lnT>
                    <a:lnB w="12700" cap="flat" cmpd="sng">
                      <a:solidFill>
                        <a:srgbClr val="F2F2F2"/>
                      </a:solidFill>
                      <a:prstDash val="solid"/>
                      <a:round/>
                      <a:headEnd type="none" w="sm" len="sm"/>
                      <a:tailEnd type="none" w="sm" len="sm"/>
                    </a:lnB>
                  </a:tcPr>
                </a:tc>
                <a:tc>
                  <a:txBody>
                    <a:bodyPr/>
                    <a:lstStyle/>
                    <a:p>
                      <a:pPr marL="0" marR="0" lvl="0" indent="0" algn="l" rtl="0">
                        <a:spcBef>
                          <a:spcPts val="0"/>
                        </a:spcBef>
                        <a:spcAft>
                          <a:spcPts val="0"/>
                        </a:spcAft>
                        <a:buNone/>
                      </a:pPr>
                      <a:endParaRPr sz="1200"/>
                    </a:p>
                  </a:txBody>
                  <a:tcPr marL="91450" marR="91450" marT="45725" marB="45725">
                    <a:lnL w="12700" cap="flat" cmpd="sng">
                      <a:solidFill>
                        <a:srgbClr val="14A1E7"/>
                      </a:solidFill>
                      <a:prstDash val="solid"/>
                      <a:round/>
                      <a:headEnd type="none" w="sm" len="sm"/>
                      <a:tailEnd type="none" w="sm" len="sm"/>
                    </a:lnL>
                    <a:lnT w="12700" cap="flat" cmpd="sng">
                      <a:solidFill>
                        <a:srgbClr val="F2F2F2"/>
                      </a:solidFill>
                      <a:prstDash val="solid"/>
                      <a:round/>
                      <a:headEnd type="none" w="sm" len="sm"/>
                      <a:tailEnd type="none" w="sm" len="sm"/>
                    </a:lnT>
                    <a:lnB w="12700" cap="flat" cmpd="sng">
                      <a:solidFill>
                        <a:srgbClr val="F2F2F2"/>
                      </a:solidFill>
                      <a:prstDash val="solid"/>
                      <a:round/>
                      <a:headEnd type="none" w="sm" len="sm"/>
                      <a:tailEnd type="none" w="sm" len="sm"/>
                    </a:lnB>
                  </a:tcPr>
                </a:tc>
                <a:extLst>
                  <a:ext uri="{0D108BD9-81ED-4DB2-BD59-A6C34878D82A}">
                    <a16:rowId xmlns:a16="http://schemas.microsoft.com/office/drawing/2014/main" val="10009"/>
                  </a:ext>
                </a:extLst>
              </a:tr>
              <a:tr h="152400">
                <a:tc>
                  <a:txBody>
                    <a:bodyPr/>
                    <a:lstStyle/>
                    <a:p>
                      <a:pPr marL="0" marR="0" lvl="0" indent="0" algn="l" rtl="0">
                        <a:lnSpc>
                          <a:spcPct val="100000"/>
                        </a:lnSpc>
                        <a:spcBef>
                          <a:spcPts val="0"/>
                        </a:spcBef>
                        <a:spcAft>
                          <a:spcPts val="0"/>
                        </a:spcAft>
                        <a:buClr>
                          <a:schemeClr val="dk1"/>
                        </a:buClr>
                        <a:buSzPts val="1200"/>
                        <a:buFont typeface="Century Gothic"/>
                        <a:buNone/>
                      </a:pPr>
                      <a:r>
                        <a:rPr lang="en-US" sz="1200"/>
                        <a:t>⑩ 画像をマッチング</a:t>
                      </a:r>
                      <a:endParaRPr sz="1200"/>
                    </a:p>
                  </a:txBody>
                  <a:tcPr marL="91450" marR="91450" marT="45725" marB="45725">
                    <a:lnR w="12700" cap="flat" cmpd="sng">
                      <a:solidFill>
                        <a:srgbClr val="14A1E7"/>
                      </a:solidFill>
                      <a:prstDash val="solid"/>
                      <a:round/>
                      <a:headEnd type="none" w="sm" len="sm"/>
                      <a:tailEnd type="none" w="sm" len="sm"/>
                    </a:lnR>
                    <a:lnT w="12700" cap="flat" cmpd="sng">
                      <a:solidFill>
                        <a:srgbClr val="F2F2F2"/>
                      </a:solidFill>
                      <a:prstDash val="solid"/>
                      <a:round/>
                      <a:headEnd type="none" w="sm" len="sm"/>
                      <a:tailEnd type="none" w="sm" len="sm"/>
                    </a:lnT>
                    <a:lnB w="12700" cap="flat" cmpd="sng">
                      <a:solidFill>
                        <a:srgbClr val="F2F2F2"/>
                      </a:solidFill>
                      <a:prstDash val="solid"/>
                      <a:round/>
                      <a:headEnd type="none" w="sm" len="sm"/>
                      <a:tailEnd type="none" w="sm" len="sm"/>
                    </a:lnB>
                  </a:tcPr>
                </a:tc>
                <a:tc>
                  <a:txBody>
                    <a:bodyPr/>
                    <a:lstStyle/>
                    <a:p>
                      <a:pPr marL="0" marR="0" lvl="0" indent="0" algn="l" rtl="0">
                        <a:spcBef>
                          <a:spcPts val="0"/>
                        </a:spcBef>
                        <a:spcAft>
                          <a:spcPts val="0"/>
                        </a:spcAft>
                        <a:buNone/>
                      </a:pPr>
                      <a:endParaRPr sz="1200"/>
                    </a:p>
                  </a:txBody>
                  <a:tcPr marL="91450" marR="91450" marT="45725" marB="45725">
                    <a:lnL w="12700" cap="flat" cmpd="sng">
                      <a:solidFill>
                        <a:srgbClr val="14A1E7"/>
                      </a:solidFill>
                      <a:prstDash val="solid"/>
                      <a:round/>
                      <a:headEnd type="none" w="sm" len="sm"/>
                      <a:tailEnd type="none" w="sm" len="sm"/>
                    </a:lnL>
                    <a:lnR w="12700" cap="flat" cmpd="sng">
                      <a:solidFill>
                        <a:srgbClr val="14A1E7"/>
                      </a:solidFill>
                      <a:prstDash val="solid"/>
                      <a:round/>
                      <a:headEnd type="none" w="sm" len="sm"/>
                      <a:tailEnd type="none" w="sm" len="sm"/>
                    </a:lnR>
                    <a:lnT w="12700" cap="flat" cmpd="sng">
                      <a:solidFill>
                        <a:srgbClr val="F2F2F2"/>
                      </a:solidFill>
                      <a:prstDash val="solid"/>
                      <a:round/>
                      <a:headEnd type="none" w="sm" len="sm"/>
                      <a:tailEnd type="none" w="sm" len="sm"/>
                    </a:lnT>
                    <a:lnB w="12700" cap="flat" cmpd="sng">
                      <a:solidFill>
                        <a:srgbClr val="F2F2F2"/>
                      </a:solidFill>
                      <a:prstDash val="solid"/>
                      <a:round/>
                      <a:headEnd type="none" w="sm" len="sm"/>
                      <a:tailEnd type="none" w="sm" len="sm"/>
                    </a:lnB>
                  </a:tcPr>
                </a:tc>
                <a:tc>
                  <a:txBody>
                    <a:bodyPr/>
                    <a:lstStyle/>
                    <a:p>
                      <a:pPr marL="0" marR="0" lvl="0" indent="0" algn="l" rtl="0">
                        <a:spcBef>
                          <a:spcPts val="0"/>
                        </a:spcBef>
                        <a:spcAft>
                          <a:spcPts val="0"/>
                        </a:spcAft>
                        <a:buNone/>
                      </a:pPr>
                      <a:endParaRPr sz="1200"/>
                    </a:p>
                  </a:txBody>
                  <a:tcPr marL="91450" marR="91450" marT="45725" marB="45725">
                    <a:lnL w="12700" cap="flat" cmpd="sng">
                      <a:solidFill>
                        <a:srgbClr val="14A1E7"/>
                      </a:solidFill>
                      <a:prstDash val="solid"/>
                      <a:round/>
                      <a:headEnd type="none" w="sm" len="sm"/>
                      <a:tailEnd type="none" w="sm" len="sm"/>
                    </a:lnL>
                    <a:lnT w="12700" cap="flat" cmpd="sng">
                      <a:solidFill>
                        <a:srgbClr val="F2F2F2"/>
                      </a:solidFill>
                      <a:prstDash val="solid"/>
                      <a:round/>
                      <a:headEnd type="none" w="sm" len="sm"/>
                      <a:tailEnd type="none" w="sm" len="sm"/>
                    </a:lnT>
                    <a:lnB w="12700" cap="flat" cmpd="sng">
                      <a:solidFill>
                        <a:srgbClr val="F2F2F2"/>
                      </a:solidFill>
                      <a:prstDash val="solid"/>
                      <a:round/>
                      <a:headEnd type="none" w="sm" len="sm"/>
                      <a:tailEnd type="none" w="sm" len="sm"/>
                    </a:lnB>
                  </a:tcPr>
                </a:tc>
                <a:extLst>
                  <a:ext uri="{0D108BD9-81ED-4DB2-BD59-A6C34878D82A}">
                    <a16:rowId xmlns:a16="http://schemas.microsoft.com/office/drawing/2014/main" val="10010"/>
                  </a:ext>
                </a:extLst>
              </a:tr>
              <a:tr h="152400">
                <a:tc>
                  <a:txBody>
                    <a:bodyPr/>
                    <a:lstStyle/>
                    <a:p>
                      <a:pPr marL="0" marR="0" lvl="0" indent="0" algn="l" rtl="0">
                        <a:spcBef>
                          <a:spcPts val="0"/>
                        </a:spcBef>
                        <a:spcAft>
                          <a:spcPts val="0"/>
                        </a:spcAft>
                        <a:buNone/>
                      </a:pPr>
                      <a:endParaRPr sz="1200"/>
                    </a:p>
                  </a:txBody>
                  <a:tcPr marL="91450" marR="91450" marT="45725" marB="45725">
                    <a:lnR w="12700" cap="flat" cmpd="sng">
                      <a:solidFill>
                        <a:srgbClr val="14A1E7"/>
                      </a:solidFill>
                      <a:prstDash val="solid"/>
                      <a:round/>
                      <a:headEnd type="none" w="sm" len="sm"/>
                      <a:tailEnd type="none" w="sm" len="sm"/>
                    </a:lnR>
                    <a:lnT w="12700" cap="flat" cmpd="sng">
                      <a:solidFill>
                        <a:srgbClr val="F2F2F2"/>
                      </a:solidFill>
                      <a:prstDash val="solid"/>
                      <a:round/>
                      <a:headEnd type="none" w="sm" len="sm"/>
                      <a:tailEnd type="none" w="sm" len="sm"/>
                    </a:lnT>
                    <a:lnB w="12700" cap="flat" cmpd="sng">
                      <a:solidFill>
                        <a:srgbClr val="F2F2F2"/>
                      </a:solidFill>
                      <a:prstDash val="solid"/>
                      <a:round/>
                      <a:headEnd type="none" w="sm" len="sm"/>
                      <a:tailEnd type="none" w="sm" len="sm"/>
                    </a:lnB>
                  </a:tcPr>
                </a:tc>
                <a:tc>
                  <a:txBody>
                    <a:bodyPr/>
                    <a:lstStyle/>
                    <a:p>
                      <a:pPr marL="0" marR="0" lvl="0" indent="0" algn="l" rtl="0">
                        <a:spcBef>
                          <a:spcPts val="0"/>
                        </a:spcBef>
                        <a:spcAft>
                          <a:spcPts val="0"/>
                        </a:spcAft>
                        <a:buNone/>
                      </a:pPr>
                      <a:endParaRPr sz="1200"/>
                    </a:p>
                  </a:txBody>
                  <a:tcPr marL="91450" marR="91450" marT="45725" marB="45725">
                    <a:lnL w="12700" cap="flat" cmpd="sng">
                      <a:solidFill>
                        <a:srgbClr val="14A1E7"/>
                      </a:solidFill>
                      <a:prstDash val="solid"/>
                      <a:round/>
                      <a:headEnd type="none" w="sm" len="sm"/>
                      <a:tailEnd type="none" w="sm" len="sm"/>
                    </a:lnL>
                    <a:lnR w="12700" cap="flat" cmpd="sng">
                      <a:solidFill>
                        <a:srgbClr val="14A1E7"/>
                      </a:solidFill>
                      <a:prstDash val="solid"/>
                      <a:round/>
                      <a:headEnd type="none" w="sm" len="sm"/>
                      <a:tailEnd type="none" w="sm" len="sm"/>
                    </a:lnR>
                    <a:lnT w="12700" cap="flat" cmpd="sng">
                      <a:solidFill>
                        <a:srgbClr val="F2F2F2"/>
                      </a:solidFill>
                      <a:prstDash val="solid"/>
                      <a:round/>
                      <a:headEnd type="none" w="sm" len="sm"/>
                      <a:tailEnd type="none" w="sm" len="sm"/>
                    </a:lnT>
                    <a:lnB w="12700" cap="flat" cmpd="sng">
                      <a:solidFill>
                        <a:srgbClr val="F2F2F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200"/>
                        <a:buFont typeface="Century Gothic"/>
                        <a:buNone/>
                      </a:pPr>
                      <a:r>
                        <a:rPr lang="en-US" sz="1200"/>
                        <a:t>⑪ 動画ストリーミング開始</a:t>
                      </a:r>
                      <a:endParaRPr sz="1200"/>
                    </a:p>
                  </a:txBody>
                  <a:tcPr marL="91450" marR="91450" marT="45725" marB="45725">
                    <a:lnL w="12700" cap="flat" cmpd="sng">
                      <a:solidFill>
                        <a:srgbClr val="14A1E7"/>
                      </a:solidFill>
                      <a:prstDash val="solid"/>
                      <a:round/>
                      <a:headEnd type="none" w="sm" len="sm"/>
                      <a:tailEnd type="none" w="sm" len="sm"/>
                    </a:lnL>
                    <a:lnT w="12700" cap="flat" cmpd="sng">
                      <a:solidFill>
                        <a:srgbClr val="F2F2F2"/>
                      </a:solidFill>
                      <a:prstDash val="solid"/>
                      <a:round/>
                      <a:headEnd type="none" w="sm" len="sm"/>
                      <a:tailEnd type="none" w="sm" len="sm"/>
                    </a:lnT>
                    <a:lnB w="12700" cap="flat" cmpd="sng">
                      <a:solidFill>
                        <a:srgbClr val="F2F2F2"/>
                      </a:solidFill>
                      <a:prstDash val="solid"/>
                      <a:round/>
                      <a:headEnd type="none" w="sm" len="sm"/>
                      <a:tailEnd type="none" w="sm" len="sm"/>
                    </a:lnB>
                  </a:tcPr>
                </a:tc>
                <a:extLst>
                  <a:ext uri="{0D108BD9-81ED-4DB2-BD59-A6C34878D82A}">
                    <a16:rowId xmlns:a16="http://schemas.microsoft.com/office/drawing/2014/main" val="10011"/>
                  </a:ext>
                </a:extLst>
              </a:tr>
              <a:tr h="152400">
                <a:tc>
                  <a:txBody>
                    <a:bodyPr/>
                    <a:lstStyle/>
                    <a:p>
                      <a:pPr marL="0" marR="0" lvl="0" indent="0" algn="l" rtl="0">
                        <a:lnSpc>
                          <a:spcPct val="100000"/>
                        </a:lnSpc>
                        <a:spcBef>
                          <a:spcPts val="0"/>
                        </a:spcBef>
                        <a:spcAft>
                          <a:spcPts val="0"/>
                        </a:spcAft>
                        <a:buClr>
                          <a:schemeClr val="dk1"/>
                        </a:buClr>
                        <a:buSzPts val="1200"/>
                        <a:buFont typeface="Century Gothic"/>
                        <a:buNone/>
                      </a:pPr>
                      <a:r>
                        <a:rPr lang="en-US" sz="1200"/>
                        <a:t>⑫ 動画再生</a:t>
                      </a:r>
                      <a:endParaRPr sz="1200"/>
                    </a:p>
                  </a:txBody>
                  <a:tcPr marL="91450" marR="91450" marT="45725" marB="45725">
                    <a:lnR w="12700" cap="flat" cmpd="sng">
                      <a:solidFill>
                        <a:srgbClr val="14A1E7"/>
                      </a:solidFill>
                      <a:prstDash val="solid"/>
                      <a:round/>
                      <a:headEnd type="none" w="sm" len="sm"/>
                      <a:tailEnd type="none" w="sm" len="sm"/>
                    </a:lnR>
                    <a:lnT w="12700" cap="flat" cmpd="sng">
                      <a:solidFill>
                        <a:srgbClr val="F2F2F2"/>
                      </a:solidFill>
                      <a:prstDash val="solid"/>
                      <a:round/>
                      <a:headEnd type="none" w="sm" len="sm"/>
                      <a:tailEnd type="none" w="sm" len="sm"/>
                    </a:lnT>
                    <a:lnB w="12700" cap="flat" cmpd="sng">
                      <a:solidFill>
                        <a:srgbClr val="F2F2F2"/>
                      </a:solidFill>
                      <a:prstDash val="solid"/>
                      <a:round/>
                      <a:headEnd type="none" w="sm" len="sm"/>
                      <a:tailEnd type="none" w="sm" len="sm"/>
                    </a:lnB>
                  </a:tcPr>
                </a:tc>
                <a:tc>
                  <a:txBody>
                    <a:bodyPr/>
                    <a:lstStyle/>
                    <a:p>
                      <a:pPr marL="0" marR="0" lvl="0" indent="0" algn="l" rtl="0">
                        <a:spcBef>
                          <a:spcPts val="0"/>
                        </a:spcBef>
                        <a:spcAft>
                          <a:spcPts val="0"/>
                        </a:spcAft>
                        <a:buNone/>
                      </a:pPr>
                      <a:endParaRPr sz="1200"/>
                    </a:p>
                  </a:txBody>
                  <a:tcPr marL="91450" marR="91450" marT="45725" marB="45725">
                    <a:lnL w="12700" cap="flat" cmpd="sng">
                      <a:solidFill>
                        <a:srgbClr val="14A1E7"/>
                      </a:solidFill>
                      <a:prstDash val="solid"/>
                      <a:round/>
                      <a:headEnd type="none" w="sm" len="sm"/>
                      <a:tailEnd type="none" w="sm" len="sm"/>
                    </a:lnL>
                    <a:lnR w="12700" cap="flat" cmpd="sng">
                      <a:solidFill>
                        <a:srgbClr val="14A1E7"/>
                      </a:solidFill>
                      <a:prstDash val="solid"/>
                      <a:round/>
                      <a:headEnd type="none" w="sm" len="sm"/>
                      <a:tailEnd type="none" w="sm" len="sm"/>
                    </a:lnR>
                    <a:lnT w="12700" cap="flat" cmpd="sng">
                      <a:solidFill>
                        <a:srgbClr val="F2F2F2"/>
                      </a:solidFill>
                      <a:prstDash val="solid"/>
                      <a:round/>
                      <a:headEnd type="none" w="sm" len="sm"/>
                      <a:tailEnd type="none" w="sm" len="sm"/>
                    </a:lnT>
                    <a:lnB w="12700" cap="flat" cmpd="sng">
                      <a:solidFill>
                        <a:srgbClr val="F2F2F2"/>
                      </a:solidFill>
                      <a:prstDash val="solid"/>
                      <a:round/>
                      <a:headEnd type="none" w="sm" len="sm"/>
                      <a:tailEnd type="none" w="sm" len="sm"/>
                    </a:lnB>
                  </a:tcPr>
                </a:tc>
                <a:tc>
                  <a:txBody>
                    <a:bodyPr/>
                    <a:lstStyle/>
                    <a:p>
                      <a:pPr marL="0" marR="0" lvl="0" indent="0" algn="l" rtl="0">
                        <a:spcBef>
                          <a:spcPts val="0"/>
                        </a:spcBef>
                        <a:spcAft>
                          <a:spcPts val="0"/>
                        </a:spcAft>
                        <a:buNone/>
                      </a:pPr>
                      <a:endParaRPr sz="1200"/>
                    </a:p>
                  </a:txBody>
                  <a:tcPr marL="91450" marR="91450" marT="45725" marB="45725">
                    <a:lnL w="12700" cap="flat" cmpd="sng">
                      <a:solidFill>
                        <a:srgbClr val="14A1E7"/>
                      </a:solidFill>
                      <a:prstDash val="solid"/>
                      <a:round/>
                      <a:headEnd type="none" w="sm" len="sm"/>
                      <a:tailEnd type="none" w="sm" len="sm"/>
                    </a:lnL>
                    <a:lnT w="12700" cap="flat" cmpd="sng">
                      <a:solidFill>
                        <a:srgbClr val="F2F2F2"/>
                      </a:solidFill>
                      <a:prstDash val="solid"/>
                      <a:round/>
                      <a:headEnd type="none" w="sm" len="sm"/>
                      <a:tailEnd type="none" w="sm" len="sm"/>
                    </a:lnT>
                    <a:lnB w="12700" cap="flat" cmpd="sng">
                      <a:solidFill>
                        <a:srgbClr val="F2F2F2"/>
                      </a:solidFill>
                      <a:prstDash val="solid"/>
                      <a:round/>
                      <a:headEnd type="none" w="sm" len="sm"/>
                      <a:tailEnd type="none" w="sm" len="sm"/>
                    </a:lnB>
                  </a:tcPr>
                </a:tc>
                <a:extLst>
                  <a:ext uri="{0D108BD9-81ED-4DB2-BD59-A6C34878D82A}">
                    <a16:rowId xmlns:a16="http://schemas.microsoft.com/office/drawing/2014/main" val="10012"/>
                  </a:ext>
                </a:extLst>
              </a:tr>
            </a:tbl>
          </a:graphicData>
        </a:graphic>
      </p:graphicFrame>
      <p:sp>
        <p:nvSpPr>
          <p:cNvPr id="154" name="Google Shape;154;p8"/>
          <p:cNvSpPr txBox="1">
            <a:spLocks noGrp="1"/>
          </p:cNvSpPr>
          <p:nvPr>
            <p:ph type="sldNum" idx="12"/>
          </p:nvPr>
        </p:nvSpPr>
        <p:spPr>
          <a:xfrm>
            <a:off x="11248411" y="6525338"/>
            <a:ext cx="779767" cy="263389"/>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t>8</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9"/>
          <p:cNvSpPr/>
          <p:nvPr/>
        </p:nvSpPr>
        <p:spPr>
          <a:xfrm>
            <a:off x="7337869" y="895715"/>
            <a:ext cx="3136176" cy="3667321"/>
          </a:xfrm>
          <a:prstGeom prst="wedgeRoundRectCallout">
            <a:avLst>
              <a:gd name="adj1" fmla="val 49883"/>
              <a:gd name="adj2" fmla="val -24775"/>
              <a:gd name="adj3" fmla="val 16667"/>
            </a:avLst>
          </a:prstGeom>
          <a:solidFill>
            <a:srgbClr val="DFEEE8"/>
          </a:solidFill>
          <a:ln w="1587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000">
              <a:solidFill>
                <a:schemeClr val="dk1"/>
              </a:solidFill>
              <a:latin typeface="Century Gothic"/>
              <a:ea typeface="Century Gothic"/>
              <a:cs typeface="Century Gothic"/>
              <a:sym typeface="Century Gothic"/>
            </a:endParaRPr>
          </a:p>
        </p:txBody>
      </p:sp>
      <p:sp>
        <p:nvSpPr>
          <p:cNvPr id="160" name="Google Shape;160;p9"/>
          <p:cNvSpPr txBox="1">
            <a:spLocks noGrp="1"/>
          </p:cNvSpPr>
          <p:nvPr>
            <p:ph type="sldNum" idx="12"/>
          </p:nvPr>
        </p:nvSpPr>
        <p:spPr>
          <a:xfrm>
            <a:off x="11323233" y="6525338"/>
            <a:ext cx="779767" cy="263389"/>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t>9</a:t>
            </a:fld>
            <a:endParaRPr/>
          </a:p>
        </p:txBody>
      </p:sp>
      <p:sp>
        <p:nvSpPr>
          <p:cNvPr id="161" name="Google Shape;161;p9"/>
          <p:cNvSpPr/>
          <p:nvPr/>
        </p:nvSpPr>
        <p:spPr>
          <a:xfrm>
            <a:off x="2552943" y="557161"/>
            <a:ext cx="1263535" cy="224444"/>
          </a:xfrm>
          <a:prstGeom prst="rect">
            <a:avLst/>
          </a:prstGeom>
          <a:solidFill>
            <a:schemeClr val="lt1"/>
          </a:solidFill>
          <a:ln w="15875" cap="rnd"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000">
                <a:solidFill>
                  <a:schemeClr val="dk1"/>
                </a:solidFill>
                <a:latin typeface="Century Gothic"/>
                <a:ea typeface="Century Gothic"/>
                <a:cs typeface="Century Gothic"/>
                <a:sym typeface="Century Gothic"/>
              </a:rPr>
              <a:t>Start / splash</a:t>
            </a:r>
            <a:endParaRPr sz="1000">
              <a:solidFill>
                <a:schemeClr val="dk1"/>
              </a:solidFill>
              <a:latin typeface="Century Gothic"/>
              <a:ea typeface="Century Gothic"/>
              <a:cs typeface="Century Gothic"/>
              <a:sym typeface="Century Gothic"/>
            </a:endParaRPr>
          </a:p>
        </p:txBody>
      </p:sp>
      <p:sp>
        <p:nvSpPr>
          <p:cNvPr id="162" name="Google Shape;162;p9"/>
          <p:cNvSpPr/>
          <p:nvPr/>
        </p:nvSpPr>
        <p:spPr>
          <a:xfrm>
            <a:off x="4913585" y="2090445"/>
            <a:ext cx="1537855" cy="612648"/>
          </a:xfrm>
          <a:prstGeom prst="flowChartDecision">
            <a:avLst/>
          </a:prstGeom>
          <a:solidFill>
            <a:schemeClr val="lt1"/>
          </a:solidFill>
          <a:ln w="15875" cap="rnd"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000">
                <a:solidFill>
                  <a:schemeClr val="dk1"/>
                </a:solidFill>
                <a:latin typeface="Century Gothic"/>
                <a:ea typeface="Century Gothic"/>
                <a:cs typeface="Century Gothic"/>
                <a:sym typeface="Century Gothic"/>
              </a:rPr>
              <a:t>check saved albumid</a:t>
            </a:r>
            <a:endParaRPr sz="1000">
              <a:solidFill>
                <a:schemeClr val="dk1"/>
              </a:solidFill>
              <a:latin typeface="Century Gothic"/>
              <a:ea typeface="Century Gothic"/>
              <a:cs typeface="Century Gothic"/>
              <a:sym typeface="Century Gothic"/>
            </a:endParaRPr>
          </a:p>
        </p:txBody>
      </p:sp>
      <p:sp>
        <p:nvSpPr>
          <p:cNvPr id="163" name="Google Shape;163;p9"/>
          <p:cNvSpPr/>
          <p:nvPr/>
        </p:nvSpPr>
        <p:spPr>
          <a:xfrm>
            <a:off x="2552943" y="3019731"/>
            <a:ext cx="1263535" cy="370566"/>
          </a:xfrm>
          <a:prstGeom prst="rect">
            <a:avLst/>
          </a:prstGeom>
          <a:solidFill>
            <a:schemeClr val="lt1"/>
          </a:solidFill>
          <a:ln w="15875" cap="rnd"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000">
                <a:solidFill>
                  <a:schemeClr val="dk1"/>
                </a:solidFill>
                <a:latin typeface="Century Gothic"/>
                <a:ea typeface="Century Gothic"/>
                <a:cs typeface="Century Gothic"/>
                <a:sym typeface="Century Gothic"/>
              </a:rPr>
              <a:t>start camera for reading albumid</a:t>
            </a:r>
            <a:endParaRPr sz="1000">
              <a:solidFill>
                <a:schemeClr val="dk1"/>
              </a:solidFill>
              <a:latin typeface="Century Gothic"/>
              <a:ea typeface="Century Gothic"/>
              <a:cs typeface="Century Gothic"/>
              <a:sym typeface="Century Gothic"/>
            </a:endParaRPr>
          </a:p>
        </p:txBody>
      </p:sp>
      <p:sp>
        <p:nvSpPr>
          <p:cNvPr id="164" name="Google Shape;164;p9"/>
          <p:cNvSpPr/>
          <p:nvPr/>
        </p:nvSpPr>
        <p:spPr>
          <a:xfrm>
            <a:off x="2369369" y="3782340"/>
            <a:ext cx="1630682" cy="444079"/>
          </a:xfrm>
          <a:prstGeom prst="flowChartDecision">
            <a:avLst/>
          </a:prstGeom>
          <a:solidFill>
            <a:schemeClr val="lt1"/>
          </a:solidFill>
          <a:ln w="15875" cap="rnd"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000">
                <a:solidFill>
                  <a:schemeClr val="dk1"/>
                </a:solidFill>
                <a:latin typeface="Century Gothic"/>
                <a:ea typeface="Century Gothic"/>
                <a:cs typeface="Century Gothic"/>
                <a:sym typeface="Century Gothic"/>
              </a:rPr>
              <a:t>albumid ?</a:t>
            </a:r>
            <a:endParaRPr sz="1000">
              <a:solidFill>
                <a:schemeClr val="dk1"/>
              </a:solidFill>
              <a:latin typeface="Century Gothic"/>
              <a:ea typeface="Century Gothic"/>
              <a:cs typeface="Century Gothic"/>
              <a:sym typeface="Century Gothic"/>
            </a:endParaRPr>
          </a:p>
        </p:txBody>
      </p:sp>
      <p:cxnSp>
        <p:nvCxnSpPr>
          <p:cNvPr id="165" name="Google Shape;165;p9"/>
          <p:cNvCxnSpPr>
            <a:stCxn id="163" idx="2"/>
            <a:endCxn id="164" idx="0"/>
          </p:cNvCxnSpPr>
          <p:nvPr/>
        </p:nvCxnSpPr>
        <p:spPr>
          <a:xfrm>
            <a:off x="3184710" y="3390297"/>
            <a:ext cx="0" cy="392100"/>
          </a:xfrm>
          <a:prstGeom prst="straightConnector1">
            <a:avLst/>
          </a:prstGeom>
          <a:noFill/>
          <a:ln w="9525" cap="rnd" cmpd="sng">
            <a:solidFill>
              <a:srgbClr val="9D2D0F"/>
            </a:solidFill>
            <a:prstDash val="solid"/>
            <a:round/>
            <a:headEnd type="none" w="sm" len="sm"/>
            <a:tailEnd type="triangle" w="med" len="med"/>
          </a:ln>
        </p:spPr>
      </p:cxnSp>
      <p:sp>
        <p:nvSpPr>
          <p:cNvPr id="166" name="Google Shape;166;p9"/>
          <p:cNvSpPr/>
          <p:nvPr/>
        </p:nvSpPr>
        <p:spPr>
          <a:xfrm>
            <a:off x="2552943" y="4670049"/>
            <a:ext cx="1263535" cy="370566"/>
          </a:xfrm>
          <a:prstGeom prst="rect">
            <a:avLst/>
          </a:prstGeom>
          <a:solidFill>
            <a:schemeClr val="lt1"/>
          </a:solidFill>
          <a:ln w="15875" cap="rnd"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000">
                <a:solidFill>
                  <a:schemeClr val="dk1"/>
                </a:solidFill>
                <a:latin typeface="Century Gothic"/>
                <a:ea typeface="Century Gothic"/>
                <a:cs typeface="Century Gothic"/>
                <a:sym typeface="Century Gothic"/>
              </a:rPr>
              <a:t>call api</a:t>
            </a:r>
            <a:endParaRPr/>
          </a:p>
          <a:p>
            <a:pPr marL="0" marR="0" lvl="0" indent="0" algn="ctr" rtl="0">
              <a:spcBef>
                <a:spcPts val="0"/>
              </a:spcBef>
              <a:spcAft>
                <a:spcPts val="0"/>
              </a:spcAft>
              <a:buNone/>
            </a:pPr>
            <a:r>
              <a:rPr lang="en-US" sz="1000">
                <a:solidFill>
                  <a:schemeClr val="dk1"/>
                </a:solidFill>
                <a:latin typeface="Century Gothic"/>
                <a:ea typeface="Century Gothic"/>
                <a:cs typeface="Century Gothic"/>
                <a:sym typeface="Century Gothic"/>
              </a:rPr>
              <a:t>GET /{albumid}</a:t>
            </a:r>
            <a:endParaRPr sz="1000">
              <a:solidFill>
                <a:schemeClr val="dk1"/>
              </a:solidFill>
              <a:latin typeface="Century Gothic"/>
              <a:ea typeface="Century Gothic"/>
              <a:cs typeface="Century Gothic"/>
              <a:sym typeface="Century Gothic"/>
            </a:endParaRPr>
          </a:p>
        </p:txBody>
      </p:sp>
      <p:cxnSp>
        <p:nvCxnSpPr>
          <p:cNvPr id="167" name="Google Shape;167;p9"/>
          <p:cNvCxnSpPr>
            <a:stCxn id="164" idx="2"/>
            <a:endCxn id="166" idx="0"/>
          </p:cNvCxnSpPr>
          <p:nvPr/>
        </p:nvCxnSpPr>
        <p:spPr>
          <a:xfrm>
            <a:off x="3184710" y="4226419"/>
            <a:ext cx="0" cy="443700"/>
          </a:xfrm>
          <a:prstGeom prst="straightConnector1">
            <a:avLst/>
          </a:prstGeom>
          <a:noFill/>
          <a:ln w="9525" cap="rnd" cmpd="sng">
            <a:solidFill>
              <a:srgbClr val="9D2D0F"/>
            </a:solidFill>
            <a:prstDash val="solid"/>
            <a:round/>
            <a:headEnd type="none" w="sm" len="sm"/>
            <a:tailEnd type="triangle" w="med" len="med"/>
          </a:ln>
        </p:spPr>
      </p:cxnSp>
      <p:cxnSp>
        <p:nvCxnSpPr>
          <p:cNvPr id="168" name="Google Shape;168;p9"/>
          <p:cNvCxnSpPr>
            <a:stCxn id="164" idx="3"/>
            <a:endCxn id="164" idx="0"/>
          </p:cNvCxnSpPr>
          <p:nvPr/>
        </p:nvCxnSpPr>
        <p:spPr>
          <a:xfrm rot="10800000">
            <a:off x="3184651" y="3782379"/>
            <a:ext cx="815400" cy="222000"/>
          </a:xfrm>
          <a:prstGeom prst="bentConnector4">
            <a:avLst>
              <a:gd name="adj1" fmla="val -28035"/>
              <a:gd name="adj2" fmla="val 202990"/>
            </a:avLst>
          </a:prstGeom>
          <a:noFill/>
          <a:ln w="9525" cap="rnd" cmpd="sng">
            <a:solidFill>
              <a:srgbClr val="9D2D0F"/>
            </a:solidFill>
            <a:prstDash val="solid"/>
            <a:round/>
            <a:headEnd type="none" w="sm" len="sm"/>
            <a:tailEnd type="triangle" w="med" len="med"/>
          </a:ln>
        </p:spPr>
      </p:cxnSp>
      <p:sp>
        <p:nvSpPr>
          <p:cNvPr id="169" name="Google Shape;169;p9"/>
          <p:cNvSpPr txBox="1"/>
          <p:nvPr/>
        </p:nvSpPr>
        <p:spPr>
          <a:xfrm>
            <a:off x="3752043" y="3730974"/>
            <a:ext cx="340158"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a:solidFill>
                  <a:schemeClr val="dk1"/>
                </a:solidFill>
                <a:latin typeface="Century Gothic"/>
                <a:ea typeface="Century Gothic"/>
                <a:cs typeface="Century Gothic"/>
                <a:sym typeface="Century Gothic"/>
              </a:rPr>
              <a:t>no</a:t>
            </a:r>
            <a:endParaRPr sz="1000">
              <a:solidFill>
                <a:schemeClr val="dk1"/>
              </a:solidFill>
              <a:latin typeface="Century Gothic"/>
              <a:ea typeface="Century Gothic"/>
              <a:cs typeface="Century Gothic"/>
              <a:sym typeface="Century Gothic"/>
            </a:endParaRPr>
          </a:p>
        </p:txBody>
      </p:sp>
      <p:sp>
        <p:nvSpPr>
          <p:cNvPr id="170" name="Google Shape;170;p9"/>
          <p:cNvSpPr txBox="1"/>
          <p:nvPr/>
        </p:nvSpPr>
        <p:spPr>
          <a:xfrm>
            <a:off x="3149154" y="4171775"/>
            <a:ext cx="394660"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a:solidFill>
                  <a:schemeClr val="dk1"/>
                </a:solidFill>
                <a:latin typeface="Century Gothic"/>
                <a:ea typeface="Century Gothic"/>
                <a:cs typeface="Century Gothic"/>
                <a:sym typeface="Century Gothic"/>
              </a:rPr>
              <a:t>yes</a:t>
            </a:r>
            <a:endParaRPr sz="1000">
              <a:solidFill>
                <a:schemeClr val="dk1"/>
              </a:solidFill>
              <a:latin typeface="Century Gothic"/>
              <a:ea typeface="Century Gothic"/>
              <a:cs typeface="Century Gothic"/>
              <a:sym typeface="Century Gothic"/>
            </a:endParaRPr>
          </a:p>
        </p:txBody>
      </p:sp>
      <p:sp>
        <p:nvSpPr>
          <p:cNvPr id="171" name="Google Shape;171;p9"/>
          <p:cNvSpPr/>
          <p:nvPr/>
        </p:nvSpPr>
        <p:spPr>
          <a:xfrm>
            <a:off x="7670397" y="2180537"/>
            <a:ext cx="1630682" cy="612648"/>
          </a:xfrm>
          <a:prstGeom prst="flowChartDecision">
            <a:avLst/>
          </a:prstGeom>
          <a:solidFill>
            <a:schemeClr val="lt1"/>
          </a:solidFill>
          <a:ln w="15875" cap="rnd"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000">
                <a:solidFill>
                  <a:schemeClr val="dk1"/>
                </a:solidFill>
                <a:latin typeface="Century Gothic"/>
                <a:ea typeface="Century Gothic"/>
                <a:cs typeface="Century Gothic"/>
                <a:sym typeface="Century Gothic"/>
              </a:rPr>
              <a:t>picture match ? </a:t>
            </a:r>
            <a:endParaRPr sz="1000">
              <a:solidFill>
                <a:schemeClr val="dk1"/>
              </a:solidFill>
              <a:latin typeface="Century Gothic"/>
              <a:ea typeface="Century Gothic"/>
              <a:cs typeface="Century Gothic"/>
              <a:sym typeface="Century Gothic"/>
            </a:endParaRPr>
          </a:p>
        </p:txBody>
      </p:sp>
      <p:cxnSp>
        <p:nvCxnSpPr>
          <p:cNvPr id="172" name="Google Shape;172;p9"/>
          <p:cNvCxnSpPr>
            <a:stCxn id="171" idx="2"/>
            <a:endCxn id="173" idx="0"/>
          </p:cNvCxnSpPr>
          <p:nvPr/>
        </p:nvCxnSpPr>
        <p:spPr>
          <a:xfrm flipH="1">
            <a:off x="8478838" y="2793185"/>
            <a:ext cx="6900" cy="512100"/>
          </a:xfrm>
          <a:prstGeom prst="straightConnector1">
            <a:avLst/>
          </a:prstGeom>
          <a:noFill/>
          <a:ln w="9525" cap="rnd" cmpd="sng">
            <a:solidFill>
              <a:srgbClr val="9D2D0F"/>
            </a:solidFill>
            <a:prstDash val="solid"/>
            <a:round/>
            <a:headEnd type="none" w="sm" len="sm"/>
            <a:tailEnd type="triangle" w="med" len="med"/>
          </a:ln>
        </p:spPr>
      </p:cxnSp>
      <p:cxnSp>
        <p:nvCxnSpPr>
          <p:cNvPr id="174" name="Google Shape;174;p9"/>
          <p:cNvCxnSpPr>
            <a:stCxn id="175" idx="2"/>
            <a:endCxn id="171" idx="0"/>
          </p:cNvCxnSpPr>
          <p:nvPr/>
        </p:nvCxnSpPr>
        <p:spPr>
          <a:xfrm>
            <a:off x="8478788" y="1821025"/>
            <a:ext cx="6900" cy="359400"/>
          </a:xfrm>
          <a:prstGeom prst="straightConnector1">
            <a:avLst/>
          </a:prstGeom>
          <a:noFill/>
          <a:ln w="9525" cap="rnd" cmpd="sng">
            <a:solidFill>
              <a:srgbClr val="9D2D0F"/>
            </a:solidFill>
            <a:prstDash val="solid"/>
            <a:round/>
            <a:headEnd type="none" w="sm" len="sm"/>
            <a:tailEnd type="triangle" w="med" len="med"/>
          </a:ln>
        </p:spPr>
      </p:cxnSp>
      <p:sp>
        <p:nvSpPr>
          <p:cNvPr id="176" name="Google Shape;176;p9"/>
          <p:cNvSpPr txBox="1"/>
          <p:nvPr/>
        </p:nvSpPr>
        <p:spPr>
          <a:xfrm>
            <a:off x="3776575" y="2158110"/>
            <a:ext cx="1205779"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a:solidFill>
                  <a:schemeClr val="dk1"/>
                </a:solidFill>
                <a:latin typeface="Century Gothic"/>
                <a:ea typeface="Century Gothic"/>
                <a:cs typeface="Century Gothic"/>
                <a:sym typeface="Century Gothic"/>
              </a:rPr>
              <a:t>3. Scan Album</a:t>
            </a:r>
            <a:endParaRPr/>
          </a:p>
        </p:txBody>
      </p:sp>
      <p:sp>
        <p:nvSpPr>
          <p:cNvPr id="177" name="Google Shape;177;p9"/>
          <p:cNvSpPr txBox="1"/>
          <p:nvPr/>
        </p:nvSpPr>
        <p:spPr>
          <a:xfrm>
            <a:off x="8448338" y="2799242"/>
            <a:ext cx="394660"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a:solidFill>
                  <a:schemeClr val="dk1"/>
                </a:solidFill>
                <a:latin typeface="Century Gothic"/>
                <a:ea typeface="Century Gothic"/>
                <a:cs typeface="Century Gothic"/>
                <a:sym typeface="Century Gothic"/>
              </a:rPr>
              <a:t>yes</a:t>
            </a:r>
            <a:endParaRPr sz="1000">
              <a:solidFill>
                <a:schemeClr val="dk1"/>
              </a:solidFill>
              <a:latin typeface="Century Gothic"/>
              <a:ea typeface="Century Gothic"/>
              <a:cs typeface="Century Gothic"/>
              <a:sym typeface="Century Gothic"/>
            </a:endParaRPr>
          </a:p>
        </p:txBody>
      </p:sp>
      <p:sp>
        <p:nvSpPr>
          <p:cNvPr id="178" name="Google Shape;178;p9"/>
          <p:cNvSpPr txBox="1"/>
          <p:nvPr/>
        </p:nvSpPr>
        <p:spPr>
          <a:xfrm>
            <a:off x="9264118" y="2273659"/>
            <a:ext cx="340158"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a:solidFill>
                  <a:schemeClr val="dk1"/>
                </a:solidFill>
                <a:latin typeface="Century Gothic"/>
                <a:ea typeface="Century Gothic"/>
                <a:cs typeface="Century Gothic"/>
                <a:sym typeface="Century Gothic"/>
              </a:rPr>
              <a:t>no</a:t>
            </a:r>
            <a:endParaRPr sz="1000">
              <a:solidFill>
                <a:schemeClr val="dk1"/>
              </a:solidFill>
              <a:latin typeface="Century Gothic"/>
              <a:ea typeface="Century Gothic"/>
              <a:cs typeface="Century Gothic"/>
              <a:sym typeface="Century Gothic"/>
            </a:endParaRPr>
          </a:p>
        </p:txBody>
      </p:sp>
      <p:sp>
        <p:nvSpPr>
          <p:cNvPr id="173" name="Google Shape;173;p9"/>
          <p:cNvSpPr/>
          <p:nvPr/>
        </p:nvSpPr>
        <p:spPr>
          <a:xfrm>
            <a:off x="7624479" y="3305312"/>
            <a:ext cx="1708615" cy="505121"/>
          </a:xfrm>
          <a:prstGeom prst="rect">
            <a:avLst/>
          </a:prstGeom>
          <a:solidFill>
            <a:schemeClr val="lt1"/>
          </a:solidFill>
          <a:ln w="15875" cap="rnd"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000">
                <a:solidFill>
                  <a:schemeClr val="dk1"/>
                </a:solidFill>
                <a:latin typeface="Century Gothic"/>
                <a:ea typeface="Century Gothic"/>
                <a:cs typeface="Century Gothic"/>
                <a:sym typeface="Century Gothic"/>
              </a:rPr>
              <a:t>play movie</a:t>
            </a:r>
            <a:endParaRPr sz="1000">
              <a:solidFill>
                <a:schemeClr val="dk1"/>
              </a:solidFill>
              <a:latin typeface="Century Gothic"/>
              <a:ea typeface="Century Gothic"/>
              <a:cs typeface="Century Gothic"/>
              <a:sym typeface="Century Gothic"/>
            </a:endParaRPr>
          </a:p>
        </p:txBody>
      </p:sp>
      <p:cxnSp>
        <p:nvCxnSpPr>
          <p:cNvPr id="179" name="Google Shape;179;p9"/>
          <p:cNvCxnSpPr>
            <a:stCxn id="173" idx="2"/>
            <a:endCxn id="171" idx="0"/>
          </p:cNvCxnSpPr>
          <p:nvPr/>
        </p:nvCxnSpPr>
        <p:spPr>
          <a:xfrm rot="-5400000">
            <a:off x="7667286" y="2992033"/>
            <a:ext cx="1629900" cy="6900"/>
          </a:xfrm>
          <a:prstGeom prst="bentConnector5">
            <a:avLst>
              <a:gd name="adj1" fmla="val -14025"/>
              <a:gd name="adj2" fmla="val 17971188"/>
              <a:gd name="adj3" fmla="val 114025"/>
            </a:avLst>
          </a:prstGeom>
          <a:noFill/>
          <a:ln w="9525" cap="rnd" cmpd="sng">
            <a:solidFill>
              <a:srgbClr val="9D2D0F"/>
            </a:solidFill>
            <a:prstDash val="solid"/>
            <a:round/>
            <a:headEnd type="none" w="sm" len="sm"/>
            <a:tailEnd type="triangle" w="med" len="med"/>
          </a:ln>
        </p:spPr>
      </p:cxnSp>
      <p:sp>
        <p:nvSpPr>
          <p:cNvPr id="180" name="Google Shape;180;p9"/>
          <p:cNvSpPr/>
          <p:nvPr/>
        </p:nvSpPr>
        <p:spPr>
          <a:xfrm>
            <a:off x="2552943" y="6154772"/>
            <a:ext cx="1263535" cy="370566"/>
          </a:xfrm>
          <a:prstGeom prst="rect">
            <a:avLst/>
          </a:prstGeom>
          <a:solidFill>
            <a:schemeClr val="lt1"/>
          </a:solidFill>
          <a:ln w="15875" cap="rnd"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000">
                <a:solidFill>
                  <a:schemeClr val="dk1"/>
                </a:solidFill>
                <a:latin typeface="Century Gothic"/>
                <a:ea typeface="Century Gothic"/>
                <a:cs typeface="Century Gothic"/>
                <a:sym typeface="Century Gothic"/>
              </a:rPr>
              <a:t>load xml, dat</a:t>
            </a:r>
            <a:endParaRPr sz="1000">
              <a:solidFill>
                <a:schemeClr val="dk1"/>
              </a:solidFill>
              <a:latin typeface="Century Gothic"/>
              <a:ea typeface="Century Gothic"/>
              <a:cs typeface="Century Gothic"/>
              <a:sym typeface="Century Gothic"/>
            </a:endParaRPr>
          </a:p>
        </p:txBody>
      </p:sp>
      <p:cxnSp>
        <p:nvCxnSpPr>
          <p:cNvPr id="181" name="Google Shape;181;p9"/>
          <p:cNvCxnSpPr>
            <a:stCxn id="180" idx="2"/>
            <a:endCxn id="175" idx="3"/>
          </p:cNvCxnSpPr>
          <p:nvPr/>
        </p:nvCxnSpPr>
        <p:spPr>
          <a:xfrm rot="-5400000">
            <a:off x="3702810" y="1117538"/>
            <a:ext cx="4889700" cy="5925900"/>
          </a:xfrm>
          <a:prstGeom prst="bentConnector4">
            <a:avLst>
              <a:gd name="adj1" fmla="val -4675"/>
              <a:gd name="adj2" fmla="val 117555"/>
            </a:avLst>
          </a:prstGeom>
          <a:noFill/>
          <a:ln w="9525" cap="rnd" cmpd="sng">
            <a:solidFill>
              <a:srgbClr val="9D2D0F"/>
            </a:solidFill>
            <a:prstDash val="solid"/>
            <a:round/>
            <a:headEnd type="none" w="sm" len="sm"/>
            <a:tailEnd type="triangle" w="med" len="med"/>
          </a:ln>
        </p:spPr>
      </p:cxnSp>
      <p:sp>
        <p:nvSpPr>
          <p:cNvPr id="175" name="Google Shape;175;p9"/>
          <p:cNvSpPr/>
          <p:nvPr/>
        </p:nvSpPr>
        <p:spPr>
          <a:xfrm>
            <a:off x="7847020" y="1450459"/>
            <a:ext cx="1263535" cy="370566"/>
          </a:xfrm>
          <a:prstGeom prst="rect">
            <a:avLst/>
          </a:prstGeom>
          <a:solidFill>
            <a:schemeClr val="lt1"/>
          </a:solidFill>
          <a:ln w="15875" cap="rnd"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000">
                <a:solidFill>
                  <a:schemeClr val="dk1"/>
                </a:solidFill>
                <a:latin typeface="Century Gothic"/>
                <a:ea typeface="Century Gothic"/>
                <a:cs typeface="Century Gothic"/>
                <a:sym typeface="Century Gothic"/>
              </a:rPr>
              <a:t>start camera for</a:t>
            </a:r>
            <a:endParaRPr/>
          </a:p>
          <a:p>
            <a:pPr marL="0" marR="0" lvl="0" indent="0" algn="ctr" rtl="0">
              <a:spcBef>
                <a:spcPts val="0"/>
              </a:spcBef>
              <a:spcAft>
                <a:spcPts val="0"/>
              </a:spcAft>
              <a:buNone/>
            </a:pPr>
            <a:r>
              <a:rPr lang="en-US" sz="1000">
                <a:solidFill>
                  <a:schemeClr val="dk1"/>
                </a:solidFill>
                <a:latin typeface="Century Gothic"/>
                <a:ea typeface="Century Gothic"/>
                <a:cs typeface="Century Gothic"/>
                <a:sym typeface="Century Gothic"/>
              </a:rPr>
              <a:t>AR</a:t>
            </a:r>
            <a:endParaRPr sz="1000">
              <a:solidFill>
                <a:schemeClr val="dk1"/>
              </a:solidFill>
              <a:latin typeface="Century Gothic"/>
              <a:ea typeface="Century Gothic"/>
              <a:cs typeface="Century Gothic"/>
              <a:sym typeface="Century Gothic"/>
            </a:endParaRPr>
          </a:p>
        </p:txBody>
      </p:sp>
      <p:sp>
        <p:nvSpPr>
          <p:cNvPr id="182" name="Google Shape;182;p9"/>
          <p:cNvSpPr txBox="1"/>
          <p:nvPr/>
        </p:nvSpPr>
        <p:spPr>
          <a:xfrm>
            <a:off x="8655020" y="1973366"/>
            <a:ext cx="338570"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1">
                <a:solidFill>
                  <a:srgbClr val="FF0000"/>
                </a:solidFill>
                <a:latin typeface="Century Gothic"/>
                <a:ea typeface="Century Gothic"/>
                <a:cs typeface="Century Gothic"/>
                <a:sym typeface="Century Gothic"/>
              </a:rPr>
              <a:t>2</a:t>
            </a:r>
            <a:endParaRPr sz="1600" b="1">
              <a:solidFill>
                <a:srgbClr val="FF0000"/>
              </a:solidFill>
              <a:latin typeface="Century Gothic"/>
              <a:ea typeface="Century Gothic"/>
              <a:cs typeface="Century Gothic"/>
              <a:sym typeface="Century Gothic"/>
            </a:endParaRPr>
          </a:p>
        </p:txBody>
      </p:sp>
      <p:sp>
        <p:nvSpPr>
          <p:cNvPr id="183" name="Google Shape;183;p9"/>
          <p:cNvSpPr/>
          <p:nvPr/>
        </p:nvSpPr>
        <p:spPr>
          <a:xfrm>
            <a:off x="1832360" y="1207831"/>
            <a:ext cx="2704701" cy="855823"/>
          </a:xfrm>
          <a:prstGeom prst="rect">
            <a:avLst/>
          </a:prstGeom>
          <a:solidFill>
            <a:schemeClr val="lt1"/>
          </a:solidFill>
          <a:ln w="15875" cap="rnd"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000">
                <a:solidFill>
                  <a:schemeClr val="dk1"/>
                </a:solidFill>
                <a:latin typeface="Century Gothic"/>
                <a:ea typeface="Century Gothic"/>
                <a:cs typeface="Century Gothic"/>
                <a:sym typeface="Century Gothic"/>
              </a:rPr>
              <a:t>Menu:</a:t>
            </a:r>
            <a:endParaRPr/>
          </a:p>
          <a:p>
            <a:pPr marL="228600" marR="0" lvl="0" indent="-228600" algn="l" rtl="0">
              <a:spcBef>
                <a:spcPts val="0"/>
              </a:spcBef>
              <a:spcAft>
                <a:spcPts val="0"/>
              </a:spcAft>
              <a:buClr>
                <a:schemeClr val="dk1"/>
              </a:buClr>
              <a:buSzPts val="1000"/>
              <a:buFont typeface="Century Gothic"/>
              <a:buAutoNum type="arabicPeriod"/>
            </a:pPr>
            <a:r>
              <a:rPr lang="en-US" sz="1000">
                <a:solidFill>
                  <a:schemeClr val="dk1"/>
                </a:solidFill>
                <a:latin typeface="Century Gothic"/>
                <a:ea typeface="Century Gothic"/>
                <a:cs typeface="Century Gothic"/>
                <a:sym typeface="Century Gothic"/>
              </a:rPr>
              <a:t>Scan barcode</a:t>
            </a:r>
            <a:endParaRPr/>
          </a:p>
          <a:p>
            <a:pPr marL="228600" marR="0" lvl="0" indent="-228600" algn="l" rtl="0">
              <a:spcBef>
                <a:spcPts val="0"/>
              </a:spcBef>
              <a:spcAft>
                <a:spcPts val="0"/>
              </a:spcAft>
              <a:buClr>
                <a:schemeClr val="dk1"/>
              </a:buClr>
              <a:buSzPts val="1000"/>
              <a:buFont typeface="Century Gothic"/>
              <a:buAutoNum type="arabicPeriod"/>
            </a:pPr>
            <a:r>
              <a:rPr lang="en-US" sz="1000">
                <a:solidFill>
                  <a:schemeClr val="dk1"/>
                </a:solidFill>
                <a:latin typeface="Century Gothic"/>
                <a:ea typeface="Century Gothic"/>
                <a:cs typeface="Century Gothic"/>
                <a:sym typeface="Century Gothic"/>
              </a:rPr>
              <a:t>Input Album ID</a:t>
            </a:r>
            <a:endParaRPr/>
          </a:p>
          <a:p>
            <a:pPr marL="228600" marR="0" lvl="0" indent="-228600" algn="l" rtl="0">
              <a:spcBef>
                <a:spcPts val="0"/>
              </a:spcBef>
              <a:spcAft>
                <a:spcPts val="0"/>
              </a:spcAft>
              <a:buClr>
                <a:schemeClr val="dk1"/>
              </a:buClr>
              <a:buSzPts val="1000"/>
              <a:buFont typeface="Century Gothic"/>
              <a:buAutoNum type="arabicPeriod"/>
            </a:pPr>
            <a:r>
              <a:rPr lang="en-US" sz="1000">
                <a:solidFill>
                  <a:schemeClr val="dk1"/>
                </a:solidFill>
                <a:latin typeface="Century Gothic"/>
                <a:ea typeface="Century Gothic"/>
                <a:cs typeface="Century Gothic"/>
                <a:sym typeface="Century Gothic"/>
              </a:rPr>
              <a:t>Scan Album</a:t>
            </a:r>
            <a:endParaRPr/>
          </a:p>
          <a:p>
            <a:pPr marL="0" marR="0" lvl="0" indent="0" algn="l" rtl="0">
              <a:spcBef>
                <a:spcPts val="0"/>
              </a:spcBef>
              <a:spcAft>
                <a:spcPts val="0"/>
              </a:spcAft>
              <a:buNone/>
            </a:pPr>
            <a:r>
              <a:rPr lang="en-US" sz="1000">
                <a:solidFill>
                  <a:schemeClr val="dk1"/>
                </a:solidFill>
                <a:latin typeface="Century Gothic"/>
                <a:ea typeface="Century Gothic"/>
                <a:cs typeface="Century Gothic"/>
                <a:sym typeface="Century Gothic"/>
              </a:rPr>
              <a:t>　   ※ visible when saved albumid</a:t>
            </a:r>
            <a:endParaRPr/>
          </a:p>
        </p:txBody>
      </p:sp>
      <p:cxnSp>
        <p:nvCxnSpPr>
          <p:cNvPr id="184" name="Google Shape;184;p9"/>
          <p:cNvCxnSpPr>
            <a:stCxn id="171" idx="3"/>
            <a:endCxn id="171" idx="0"/>
          </p:cNvCxnSpPr>
          <p:nvPr/>
        </p:nvCxnSpPr>
        <p:spPr>
          <a:xfrm rot="10800000">
            <a:off x="8485679" y="2180561"/>
            <a:ext cx="815400" cy="306300"/>
          </a:xfrm>
          <a:prstGeom prst="bentConnector4">
            <a:avLst>
              <a:gd name="adj1" fmla="val -51966"/>
              <a:gd name="adj2" fmla="val 174641"/>
            </a:avLst>
          </a:prstGeom>
          <a:noFill/>
          <a:ln w="9525" cap="rnd" cmpd="sng">
            <a:solidFill>
              <a:srgbClr val="9D2D0F"/>
            </a:solidFill>
            <a:prstDash val="solid"/>
            <a:round/>
            <a:headEnd type="none" w="sm" len="sm"/>
            <a:tailEnd type="triangle" w="med" len="med"/>
          </a:ln>
        </p:spPr>
      </p:cxnSp>
      <p:cxnSp>
        <p:nvCxnSpPr>
          <p:cNvPr id="185" name="Google Shape;185;p9"/>
          <p:cNvCxnSpPr>
            <a:stCxn id="183" idx="2"/>
            <a:endCxn id="163" idx="0"/>
          </p:cNvCxnSpPr>
          <p:nvPr/>
        </p:nvCxnSpPr>
        <p:spPr>
          <a:xfrm>
            <a:off x="3184710" y="2063654"/>
            <a:ext cx="0" cy="956100"/>
          </a:xfrm>
          <a:prstGeom prst="straightConnector1">
            <a:avLst/>
          </a:prstGeom>
          <a:noFill/>
          <a:ln w="9525" cap="rnd" cmpd="sng">
            <a:solidFill>
              <a:srgbClr val="9D2D0F"/>
            </a:solidFill>
            <a:prstDash val="solid"/>
            <a:round/>
            <a:headEnd type="none" w="sm" len="sm"/>
            <a:tailEnd type="triangle" w="med" len="med"/>
          </a:ln>
        </p:spPr>
      </p:cxnSp>
      <p:sp>
        <p:nvSpPr>
          <p:cNvPr id="186" name="Google Shape;186;p9"/>
          <p:cNvSpPr txBox="1"/>
          <p:nvPr/>
        </p:nvSpPr>
        <p:spPr>
          <a:xfrm>
            <a:off x="3183773" y="2730124"/>
            <a:ext cx="1382822"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a:solidFill>
                  <a:schemeClr val="dk1"/>
                </a:solidFill>
                <a:latin typeface="Century Gothic"/>
                <a:ea typeface="Century Gothic"/>
                <a:cs typeface="Century Gothic"/>
                <a:sym typeface="Century Gothic"/>
              </a:rPr>
              <a:t>1. Scan barcode</a:t>
            </a:r>
            <a:endParaRPr/>
          </a:p>
        </p:txBody>
      </p:sp>
      <p:sp>
        <p:nvSpPr>
          <p:cNvPr id="187" name="Google Shape;187;p9"/>
          <p:cNvSpPr txBox="1"/>
          <p:nvPr/>
        </p:nvSpPr>
        <p:spPr>
          <a:xfrm>
            <a:off x="5347464" y="1259613"/>
            <a:ext cx="1386918"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a:solidFill>
                  <a:schemeClr val="dk1"/>
                </a:solidFill>
                <a:latin typeface="Century Gothic"/>
                <a:ea typeface="Century Gothic"/>
                <a:cs typeface="Century Gothic"/>
                <a:sym typeface="Century Gothic"/>
              </a:rPr>
              <a:t>Android Only: Back</a:t>
            </a:r>
            <a:endParaRPr/>
          </a:p>
        </p:txBody>
      </p:sp>
      <p:sp>
        <p:nvSpPr>
          <p:cNvPr id="188" name="Google Shape;188;p9"/>
          <p:cNvSpPr txBox="1"/>
          <p:nvPr/>
        </p:nvSpPr>
        <p:spPr>
          <a:xfrm>
            <a:off x="2112916" y="557161"/>
            <a:ext cx="338570"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1">
                <a:solidFill>
                  <a:srgbClr val="FF0000"/>
                </a:solidFill>
                <a:latin typeface="Century Gothic"/>
                <a:ea typeface="Century Gothic"/>
                <a:cs typeface="Century Gothic"/>
                <a:sym typeface="Century Gothic"/>
              </a:rPr>
              <a:t>1</a:t>
            </a:r>
            <a:endParaRPr sz="1600" b="1">
              <a:solidFill>
                <a:srgbClr val="FF0000"/>
              </a:solidFill>
              <a:latin typeface="Century Gothic"/>
              <a:ea typeface="Century Gothic"/>
              <a:cs typeface="Century Gothic"/>
              <a:sym typeface="Century Gothic"/>
            </a:endParaRPr>
          </a:p>
        </p:txBody>
      </p:sp>
      <p:sp>
        <p:nvSpPr>
          <p:cNvPr id="189" name="Google Shape;189;p9"/>
          <p:cNvSpPr/>
          <p:nvPr/>
        </p:nvSpPr>
        <p:spPr>
          <a:xfrm>
            <a:off x="2369369" y="5331121"/>
            <a:ext cx="1630682" cy="612648"/>
          </a:xfrm>
          <a:prstGeom prst="flowChartDecision">
            <a:avLst/>
          </a:prstGeom>
          <a:solidFill>
            <a:schemeClr val="lt1"/>
          </a:solidFill>
          <a:ln w="15875" cap="rnd"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000">
                <a:solidFill>
                  <a:schemeClr val="dk1"/>
                </a:solidFill>
                <a:latin typeface="Century Gothic"/>
                <a:ea typeface="Century Gothic"/>
                <a:cs typeface="Century Gothic"/>
                <a:sym typeface="Century Gothic"/>
              </a:rPr>
              <a:t>Is data changed ?</a:t>
            </a:r>
            <a:endParaRPr sz="1000">
              <a:solidFill>
                <a:schemeClr val="dk1"/>
              </a:solidFill>
              <a:latin typeface="Century Gothic"/>
              <a:ea typeface="Century Gothic"/>
              <a:cs typeface="Century Gothic"/>
              <a:sym typeface="Century Gothic"/>
            </a:endParaRPr>
          </a:p>
        </p:txBody>
      </p:sp>
      <p:cxnSp>
        <p:nvCxnSpPr>
          <p:cNvPr id="190" name="Google Shape;190;p9"/>
          <p:cNvCxnSpPr>
            <a:stCxn id="166" idx="2"/>
            <a:endCxn id="189" idx="0"/>
          </p:cNvCxnSpPr>
          <p:nvPr/>
        </p:nvCxnSpPr>
        <p:spPr>
          <a:xfrm>
            <a:off x="3184710" y="5040615"/>
            <a:ext cx="0" cy="290400"/>
          </a:xfrm>
          <a:prstGeom prst="straightConnector1">
            <a:avLst/>
          </a:prstGeom>
          <a:noFill/>
          <a:ln w="9525" cap="rnd" cmpd="sng">
            <a:solidFill>
              <a:srgbClr val="9D2D0F"/>
            </a:solidFill>
            <a:prstDash val="solid"/>
            <a:round/>
            <a:headEnd type="none" w="sm" len="sm"/>
            <a:tailEnd type="triangle" w="med" len="med"/>
          </a:ln>
        </p:spPr>
      </p:cxnSp>
      <p:cxnSp>
        <p:nvCxnSpPr>
          <p:cNvPr id="191" name="Google Shape;191;p9"/>
          <p:cNvCxnSpPr>
            <a:stCxn id="189" idx="2"/>
            <a:endCxn id="180" idx="0"/>
          </p:cNvCxnSpPr>
          <p:nvPr/>
        </p:nvCxnSpPr>
        <p:spPr>
          <a:xfrm>
            <a:off x="3184710" y="5943769"/>
            <a:ext cx="0" cy="210900"/>
          </a:xfrm>
          <a:prstGeom prst="straightConnector1">
            <a:avLst/>
          </a:prstGeom>
          <a:noFill/>
          <a:ln w="9525" cap="rnd" cmpd="sng">
            <a:solidFill>
              <a:srgbClr val="9D2D0F"/>
            </a:solidFill>
            <a:prstDash val="solid"/>
            <a:round/>
            <a:headEnd type="none" w="sm" len="sm"/>
            <a:tailEnd type="triangle" w="med" len="med"/>
          </a:ln>
        </p:spPr>
      </p:cxnSp>
      <p:sp>
        <p:nvSpPr>
          <p:cNvPr id="192" name="Google Shape;192;p9"/>
          <p:cNvSpPr txBox="1"/>
          <p:nvPr/>
        </p:nvSpPr>
        <p:spPr>
          <a:xfrm>
            <a:off x="3239871" y="5865222"/>
            <a:ext cx="451507"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a:solidFill>
                  <a:schemeClr val="dk1"/>
                </a:solidFill>
                <a:latin typeface="Century Gothic"/>
                <a:ea typeface="Century Gothic"/>
                <a:cs typeface="Century Gothic"/>
                <a:sym typeface="Century Gothic"/>
              </a:rPr>
              <a:t>yes</a:t>
            </a:r>
            <a:endParaRPr sz="1000">
              <a:solidFill>
                <a:schemeClr val="dk1"/>
              </a:solidFill>
              <a:latin typeface="Century Gothic"/>
              <a:ea typeface="Century Gothic"/>
              <a:cs typeface="Century Gothic"/>
              <a:sym typeface="Century Gothic"/>
            </a:endParaRPr>
          </a:p>
        </p:txBody>
      </p:sp>
      <p:cxnSp>
        <p:nvCxnSpPr>
          <p:cNvPr id="193" name="Google Shape;193;p9"/>
          <p:cNvCxnSpPr>
            <a:stCxn id="189" idx="3"/>
            <a:endCxn id="175" idx="3"/>
          </p:cNvCxnSpPr>
          <p:nvPr/>
        </p:nvCxnSpPr>
        <p:spPr>
          <a:xfrm rot="10800000" flipH="1">
            <a:off x="4000051" y="1635745"/>
            <a:ext cx="5110500" cy="4001700"/>
          </a:xfrm>
          <a:prstGeom prst="bentConnector3">
            <a:avLst>
              <a:gd name="adj1" fmla="val 120356"/>
            </a:avLst>
          </a:prstGeom>
          <a:noFill/>
          <a:ln w="9525" cap="rnd" cmpd="sng">
            <a:solidFill>
              <a:srgbClr val="9D2D0F"/>
            </a:solidFill>
            <a:prstDash val="solid"/>
            <a:round/>
            <a:headEnd type="none" w="sm" len="sm"/>
            <a:tailEnd type="triangle" w="med" len="med"/>
          </a:ln>
        </p:spPr>
      </p:cxnSp>
      <p:sp>
        <p:nvSpPr>
          <p:cNvPr id="194" name="Google Shape;194;p9"/>
          <p:cNvSpPr txBox="1"/>
          <p:nvPr/>
        </p:nvSpPr>
        <p:spPr>
          <a:xfrm>
            <a:off x="4003598" y="5592189"/>
            <a:ext cx="451507"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a:solidFill>
                  <a:schemeClr val="dk1"/>
                </a:solidFill>
                <a:latin typeface="Century Gothic"/>
                <a:ea typeface="Century Gothic"/>
                <a:cs typeface="Century Gothic"/>
                <a:sym typeface="Century Gothic"/>
              </a:rPr>
              <a:t>no</a:t>
            </a:r>
            <a:endParaRPr sz="1000">
              <a:solidFill>
                <a:schemeClr val="dk1"/>
              </a:solidFill>
              <a:latin typeface="Century Gothic"/>
              <a:ea typeface="Century Gothic"/>
              <a:cs typeface="Century Gothic"/>
              <a:sym typeface="Century Gothic"/>
            </a:endParaRPr>
          </a:p>
        </p:txBody>
      </p:sp>
      <p:sp>
        <p:nvSpPr>
          <p:cNvPr id="195" name="Google Shape;195;p9"/>
          <p:cNvSpPr/>
          <p:nvPr/>
        </p:nvSpPr>
        <p:spPr>
          <a:xfrm>
            <a:off x="829079" y="3019731"/>
            <a:ext cx="1062511" cy="424169"/>
          </a:xfrm>
          <a:prstGeom prst="rect">
            <a:avLst/>
          </a:prstGeom>
          <a:solidFill>
            <a:schemeClr val="lt1"/>
          </a:solidFill>
          <a:ln w="15875" cap="rnd"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000">
                <a:solidFill>
                  <a:schemeClr val="dk1"/>
                </a:solidFill>
                <a:latin typeface="Century Gothic"/>
                <a:ea typeface="Century Gothic"/>
                <a:cs typeface="Century Gothic"/>
                <a:sym typeface="Century Gothic"/>
              </a:rPr>
              <a:t>Open Input dialog</a:t>
            </a:r>
            <a:endParaRPr/>
          </a:p>
        </p:txBody>
      </p:sp>
      <p:sp>
        <p:nvSpPr>
          <p:cNvPr id="196" name="Google Shape;196;p9"/>
          <p:cNvSpPr txBox="1"/>
          <p:nvPr/>
        </p:nvSpPr>
        <p:spPr>
          <a:xfrm>
            <a:off x="671897" y="2529320"/>
            <a:ext cx="732784"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a:solidFill>
                  <a:schemeClr val="dk1"/>
                </a:solidFill>
                <a:latin typeface="Century Gothic"/>
                <a:ea typeface="Century Gothic"/>
                <a:cs typeface="Century Gothic"/>
                <a:sym typeface="Century Gothic"/>
              </a:rPr>
              <a:t>2. Input AlbumID</a:t>
            </a:r>
            <a:endParaRPr/>
          </a:p>
        </p:txBody>
      </p:sp>
      <p:cxnSp>
        <p:nvCxnSpPr>
          <p:cNvPr id="197" name="Google Shape;197;p9"/>
          <p:cNvCxnSpPr>
            <a:stCxn id="183" idx="1"/>
            <a:endCxn id="195" idx="0"/>
          </p:cNvCxnSpPr>
          <p:nvPr/>
        </p:nvCxnSpPr>
        <p:spPr>
          <a:xfrm flipH="1">
            <a:off x="1360460" y="1635742"/>
            <a:ext cx="471900" cy="1383900"/>
          </a:xfrm>
          <a:prstGeom prst="bentConnector2">
            <a:avLst/>
          </a:prstGeom>
          <a:noFill/>
          <a:ln w="9525" cap="rnd" cmpd="sng">
            <a:solidFill>
              <a:srgbClr val="9D2D0F"/>
            </a:solidFill>
            <a:prstDash val="solid"/>
            <a:round/>
            <a:headEnd type="none" w="sm" len="sm"/>
            <a:tailEnd type="triangle" w="med" len="med"/>
          </a:ln>
        </p:spPr>
      </p:cxnSp>
      <p:cxnSp>
        <p:nvCxnSpPr>
          <p:cNvPr id="198" name="Google Shape;198;p9"/>
          <p:cNvCxnSpPr>
            <a:stCxn id="195" idx="2"/>
            <a:endCxn id="189" idx="0"/>
          </p:cNvCxnSpPr>
          <p:nvPr/>
        </p:nvCxnSpPr>
        <p:spPr>
          <a:xfrm rot="-5400000" flipH="1">
            <a:off x="1328834" y="3475400"/>
            <a:ext cx="1887300" cy="1824300"/>
          </a:xfrm>
          <a:prstGeom prst="bentConnector3">
            <a:avLst>
              <a:gd name="adj1" fmla="val 90932"/>
            </a:avLst>
          </a:prstGeom>
          <a:noFill/>
          <a:ln w="9525" cap="rnd" cmpd="sng">
            <a:solidFill>
              <a:srgbClr val="9D2D0F"/>
            </a:solidFill>
            <a:prstDash val="solid"/>
            <a:round/>
            <a:headEnd type="none" w="sm" len="sm"/>
            <a:tailEnd type="triangle" w="med" len="med"/>
          </a:ln>
        </p:spPr>
      </p:cxnSp>
      <p:cxnSp>
        <p:nvCxnSpPr>
          <p:cNvPr id="199" name="Google Shape;199;p9"/>
          <p:cNvCxnSpPr>
            <a:stCxn id="183" idx="1"/>
            <a:endCxn id="200" idx="3"/>
          </p:cNvCxnSpPr>
          <p:nvPr/>
        </p:nvCxnSpPr>
        <p:spPr>
          <a:xfrm rot="10800000">
            <a:off x="1058360" y="1635742"/>
            <a:ext cx="774000" cy="0"/>
          </a:xfrm>
          <a:prstGeom prst="straightConnector1">
            <a:avLst/>
          </a:prstGeom>
          <a:noFill/>
          <a:ln w="9525" cap="rnd" cmpd="sng">
            <a:solidFill>
              <a:srgbClr val="9D2D0F"/>
            </a:solidFill>
            <a:prstDash val="solid"/>
            <a:round/>
            <a:headEnd type="none" w="sm" len="sm"/>
            <a:tailEnd type="triangle" w="med" len="med"/>
          </a:ln>
        </p:spPr>
      </p:cxnSp>
      <p:sp>
        <p:nvSpPr>
          <p:cNvPr id="201" name="Google Shape;201;p9"/>
          <p:cNvSpPr txBox="1"/>
          <p:nvPr/>
        </p:nvSpPr>
        <p:spPr>
          <a:xfrm>
            <a:off x="253941" y="1199873"/>
            <a:ext cx="1106393"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a:solidFill>
                  <a:schemeClr val="dk1"/>
                </a:solidFill>
                <a:latin typeface="Century Gothic"/>
                <a:ea typeface="Century Gothic"/>
                <a:cs typeface="Century Gothic"/>
                <a:sym typeface="Century Gothic"/>
              </a:rPr>
              <a:t>Android: Back </a:t>
            </a:r>
            <a:endParaRPr/>
          </a:p>
        </p:txBody>
      </p:sp>
      <p:sp>
        <p:nvSpPr>
          <p:cNvPr id="200" name="Google Shape;200;p9"/>
          <p:cNvSpPr/>
          <p:nvPr/>
        </p:nvSpPr>
        <p:spPr>
          <a:xfrm>
            <a:off x="356465" y="1477517"/>
            <a:ext cx="701961" cy="316451"/>
          </a:xfrm>
          <a:prstGeom prst="rect">
            <a:avLst/>
          </a:prstGeom>
          <a:solidFill>
            <a:schemeClr val="lt1"/>
          </a:solidFill>
          <a:ln w="15875" cap="rnd"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000">
                <a:solidFill>
                  <a:schemeClr val="dk1"/>
                </a:solidFill>
                <a:latin typeface="Century Gothic"/>
                <a:ea typeface="Century Gothic"/>
                <a:cs typeface="Century Gothic"/>
                <a:sym typeface="Century Gothic"/>
              </a:rPr>
              <a:t>End</a:t>
            </a:r>
            <a:endParaRPr sz="1000">
              <a:solidFill>
                <a:schemeClr val="dk1"/>
              </a:solidFill>
              <a:latin typeface="Century Gothic"/>
              <a:ea typeface="Century Gothic"/>
              <a:cs typeface="Century Gothic"/>
              <a:sym typeface="Century Gothic"/>
            </a:endParaRPr>
          </a:p>
        </p:txBody>
      </p:sp>
      <p:cxnSp>
        <p:nvCxnSpPr>
          <p:cNvPr id="202" name="Google Shape;202;p9"/>
          <p:cNvCxnSpPr>
            <a:stCxn id="166" idx="1"/>
          </p:cNvCxnSpPr>
          <p:nvPr/>
        </p:nvCxnSpPr>
        <p:spPr>
          <a:xfrm rot="10800000">
            <a:off x="2075043" y="2056032"/>
            <a:ext cx="477900" cy="2799300"/>
          </a:xfrm>
          <a:prstGeom prst="bentConnector2">
            <a:avLst/>
          </a:prstGeom>
          <a:noFill/>
          <a:ln w="9525" cap="rnd" cmpd="sng">
            <a:solidFill>
              <a:srgbClr val="9D2D0F"/>
            </a:solidFill>
            <a:prstDash val="solid"/>
            <a:round/>
            <a:headEnd type="none" w="sm" len="sm"/>
            <a:tailEnd type="triangle" w="med" len="med"/>
          </a:ln>
        </p:spPr>
      </p:cxnSp>
      <p:sp>
        <p:nvSpPr>
          <p:cNvPr id="203" name="Google Shape;203;p9"/>
          <p:cNvSpPr txBox="1"/>
          <p:nvPr/>
        </p:nvSpPr>
        <p:spPr>
          <a:xfrm>
            <a:off x="2083354" y="4559805"/>
            <a:ext cx="494046"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a:solidFill>
                  <a:schemeClr val="dk1"/>
                </a:solidFill>
                <a:latin typeface="Century Gothic"/>
                <a:ea typeface="Century Gothic"/>
                <a:cs typeface="Century Gothic"/>
                <a:sym typeface="Century Gothic"/>
              </a:rPr>
              <a:t>error</a:t>
            </a:r>
            <a:endParaRPr sz="1000">
              <a:solidFill>
                <a:schemeClr val="dk1"/>
              </a:solidFill>
              <a:latin typeface="Century Gothic"/>
              <a:ea typeface="Century Gothic"/>
              <a:cs typeface="Century Gothic"/>
              <a:sym typeface="Century Gothic"/>
            </a:endParaRPr>
          </a:p>
        </p:txBody>
      </p:sp>
      <p:cxnSp>
        <p:nvCxnSpPr>
          <p:cNvPr id="204" name="Google Shape;204;p9"/>
          <p:cNvCxnSpPr>
            <a:stCxn id="183" idx="2"/>
            <a:endCxn id="162" idx="1"/>
          </p:cNvCxnSpPr>
          <p:nvPr/>
        </p:nvCxnSpPr>
        <p:spPr>
          <a:xfrm rot="-5400000" flipH="1">
            <a:off x="3882660" y="1365704"/>
            <a:ext cx="333000" cy="1728900"/>
          </a:xfrm>
          <a:prstGeom prst="bentConnector2">
            <a:avLst/>
          </a:prstGeom>
          <a:noFill/>
          <a:ln w="9525" cap="rnd" cmpd="sng">
            <a:solidFill>
              <a:srgbClr val="9D2D0F"/>
            </a:solidFill>
            <a:prstDash val="solid"/>
            <a:round/>
            <a:headEnd type="none" w="sm" len="sm"/>
            <a:tailEnd type="triangle" w="med" len="med"/>
          </a:ln>
        </p:spPr>
      </p:cxnSp>
      <p:cxnSp>
        <p:nvCxnSpPr>
          <p:cNvPr id="205" name="Google Shape;205;p9"/>
          <p:cNvCxnSpPr>
            <a:stCxn id="175" idx="1"/>
            <a:endCxn id="183" idx="3"/>
          </p:cNvCxnSpPr>
          <p:nvPr/>
        </p:nvCxnSpPr>
        <p:spPr>
          <a:xfrm rot="10800000">
            <a:off x="4537120" y="1635742"/>
            <a:ext cx="3309900" cy="0"/>
          </a:xfrm>
          <a:prstGeom prst="straightConnector1">
            <a:avLst/>
          </a:prstGeom>
          <a:noFill/>
          <a:ln w="9525" cap="rnd" cmpd="sng">
            <a:solidFill>
              <a:srgbClr val="9D2D0F"/>
            </a:solidFill>
            <a:prstDash val="solid"/>
            <a:round/>
            <a:headEnd type="none" w="sm" len="sm"/>
            <a:tailEnd type="triangle" w="med" len="med"/>
          </a:ln>
        </p:spPr>
      </p:cxnSp>
      <p:cxnSp>
        <p:nvCxnSpPr>
          <p:cNvPr id="206" name="Google Shape;206;p9"/>
          <p:cNvCxnSpPr>
            <a:stCxn id="162" idx="2"/>
            <a:endCxn id="166" idx="3"/>
          </p:cNvCxnSpPr>
          <p:nvPr/>
        </p:nvCxnSpPr>
        <p:spPr>
          <a:xfrm rot="5400000">
            <a:off x="3673413" y="2846193"/>
            <a:ext cx="2152200" cy="1866000"/>
          </a:xfrm>
          <a:prstGeom prst="bentConnector2">
            <a:avLst/>
          </a:prstGeom>
          <a:noFill/>
          <a:ln w="9525" cap="rnd" cmpd="sng">
            <a:solidFill>
              <a:srgbClr val="9D2D0F"/>
            </a:solidFill>
            <a:prstDash val="solid"/>
            <a:round/>
            <a:headEnd type="none" w="sm" len="sm"/>
            <a:tailEnd type="triangle" w="med" len="med"/>
          </a:ln>
        </p:spPr>
      </p:cxnSp>
      <p:cxnSp>
        <p:nvCxnSpPr>
          <p:cNvPr id="207" name="Google Shape;207;p9"/>
          <p:cNvCxnSpPr>
            <a:stCxn id="161" idx="2"/>
            <a:endCxn id="183" idx="0"/>
          </p:cNvCxnSpPr>
          <p:nvPr/>
        </p:nvCxnSpPr>
        <p:spPr>
          <a:xfrm>
            <a:off x="3184710" y="781605"/>
            <a:ext cx="0" cy="426300"/>
          </a:xfrm>
          <a:prstGeom prst="straightConnector1">
            <a:avLst/>
          </a:prstGeom>
          <a:noFill/>
          <a:ln w="9525" cap="rnd" cmpd="sng">
            <a:solidFill>
              <a:srgbClr val="9D2D0F"/>
            </a:solidFill>
            <a:prstDash val="solid"/>
            <a:round/>
            <a:headEnd type="none" w="sm" len="sm"/>
            <a:tailEnd type="triangle" w="med" len="med"/>
          </a:ln>
        </p:spPr>
      </p:cxnSp>
      <p:cxnSp>
        <p:nvCxnSpPr>
          <p:cNvPr id="208" name="Google Shape;208;p9"/>
          <p:cNvCxnSpPr>
            <a:stCxn id="162" idx="0"/>
            <a:endCxn id="183" idx="3"/>
          </p:cNvCxnSpPr>
          <p:nvPr/>
        </p:nvCxnSpPr>
        <p:spPr>
          <a:xfrm rot="5400000" flipH="1">
            <a:off x="4882413" y="1290345"/>
            <a:ext cx="454800" cy="1145400"/>
          </a:xfrm>
          <a:prstGeom prst="bentConnector2">
            <a:avLst/>
          </a:prstGeom>
          <a:noFill/>
          <a:ln w="9525" cap="rnd" cmpd="sng">
            <a:solidFill>
              <a:srgbClr val="9D2D0F"/>
            </a:solidFill>
            <a:prstDash val="solid"/>
            <a:round/>
            <a:headEnd type="none" w="sm" len="sm"/>
            <a:tailEnd type="triangle" w="med" len="med"/>
          </a:ln>
        </p:spPr>
      </p:cxnSp>
      <p:sp>
        <p:nvSpPr>
          <p:cNvPr id="209" name="Google Shape;209;p9"/>
          <p:cNvSpPr txBox="1"/>
          <p:nvPr/>
        </p:nvSpPr>
        <p:spPr>
          <a:xfrm>
            <a:off x="5640327" y="2742587"/>
            <a:ext cx="451507"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a:solidFill>
                  <a:schemeClr val="dk1"/>
                </a:solidFill>
                <a:latin typeface="Century Gothic"/>
                <a:ea typeface="Century Gothic"/>
                <a:cs typeface="Century Gothic"/>
                <a:sym typeface="Century Gothic"/>
              </a:rPr>
              <a:t>yes</a:t>
            </a:r>
            <a:endParaRPr sz="1000">
              <a:solidFill>
                <a:schemeClr val="dk1"/>
              </a:solidFill>
              <a:latin typeface="Century Gothic"/>
              <a:ea typeface="Century Gothic"/>
              <a:cs typeface="Century Gothic"/>
              <a:sym typeface="Century Gothic"/>
            </a:endParaRPr>
          </a:p>
        </p:txBody>
      </p:sp>
      <p:sp>
        <p:nvSpPr>
          <p:cNvPr id="210" name="Google Shape;210;p9"/>
          <p:cNvSpPr txBox="1"/>
          <p:nvPr/>
        </p:nvSpPr>
        <p:spPr>
          <a:xfrm>
            <a:off x="5662724" y="1736369"/>
            <a:ext cx="451507"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a:solidFill>
                  <a:schemeClr val="dk1"/>
                </a:solidFill>
                <a:latin typeface="Century Gothic"/>
                <a:ea typeface="Century Gothic"/>
                <a:cs typeface="Century Gothic"/>
                <a:sym typeface="Century Gothic"/>
              </a:rPr>
              <a:t>no</a:t>
            </a:r>
            <a:endParaRPr sz="1000">
              <a:solidFill>
                <a:schemeClr val="dk1"/>
              </a:solidFill>
              <a:latin typeface="Century Gothic"/>
              <a:ea typeface="Century Gothic"/>
              <a:cs typeface="Century Gothic"/>
              <a:sym typeface="Century Gothic"/>
            </a:endParaRPr>
          </a:p>
        </p:txBody>
      </p:sp>
      <p:sp>
        <p:nvSpPr>
          <p:cNvPr id="211" name="Google Shape;211;p9"/>
          <p:cNvSpPr txBox="1"/>
          <p:nvPr/>
        </p:nvSpPr>
        <p:spPr>
          <a:xfrm>
            <a:off x="7050104" y="4597273"/>
            <a:ext cx="3046027"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a:solidFill>
                  <a:schemeClr val="dk1"/>
                </a:solidFill>
                <a:latin typeface="Century Gothic"/>
                <a:ea typeface="Century Gothic"/>
                <a:cs typeface="Century Gothic"/>
                <a:sym typeface="Century Gothic"/>
              </a:rPr>
              <a:t>iOS: Can’t stop the process by program code.</a:t>
            </a:r>
            <a:endParaRPr/>
          </a:p>
        </p:txBody>
      </p:sp>
      <p:sp>
        <p:nvSpPr>
          <p:cNvPr id="212" name="Google Shape;212;p9"/>
          <p:cNvSpPr txBox="1">
            <a:spLocks noGrp="1"/>
          </p:cNvSpPr>
          <p:nvPr>
            <p:ph type="title"/>
          </p:nvPr>
        </p:nvSpPr>
        <p:spPr>
          <a:xfrm>
            <a:off x="193964" y="41560"/>
            <a:ext cx="9439563" cy="424169"/>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262626"/>
              </a:buClr>
              <a:buSzPts val="2400"/>
              <a:buFont typeface="Century Gothic"/>
              <a:buNone/>
            </a:pPr>
            <a:r>
              <a:rPr lang="en-US"/>
              <a:t>2. 処理フロー図 （スマートフォン）</a:t>
            </a:r>
            <a:endParaRPr/>
          </a:p>
        </p:txBody>
      </p:sp>
    </p:spTree>
  </p:cSld>
  <p:clrMapOvr>
    <a:masterClrMapping/>
  </p:clrMapOvr>
</p:sld>
</file>

<file path=ppt/theme/theme1.xml><?xml version="1.0" encoding="utf-8"?>
<a:theme xmlns:a="http://schemas.openxmlformats.org/drawingml/2006/main" name="ウィスプ">
  <a:themeElements>
    <a:clrScheme name="ウィスプ">
      <a:dk1>
        <a:srgbClr val="000000"/>
      </a:dk1>
      <a:lt1>
        <a:srgbClr val="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テーマ">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1088</Words>
  <Application>Microsoft Office PowerPoint</Application>
  <PresentationFormat>ワイド画面</PresentationFormat>
  <Paragraphs>410</Paragraphs>
  <Slides>20</Slides>
  <Notes>20</Notes>
  <HiddenSlides>0</HiddenSlides>
  <MMClips>0</MMClips>
  <ScaleCrop>false</ScaleCrop>
  <HeadingPairs>
    <vt:vector size="6" baseType="variant">
      <vt:variant>
        <vt:lpstr>使用されているフォント</vt:lpstr>
      </vt:variant>
      <vt:variant>
        <vt:i4>4</vt:i4>
      </vt:variant>
      <vt:variant>
        <vt:lpstr>テーマ</vt:lpstr>
      </vt:variant>
      <vt:variant>
        <vt:i4>1</vt:i4>
      </vt:variant>
      <vt:variant>
        <vt:lpstr>スライド タイトル</vt:lpstr>
      </vt:variant>
      <vt:variant>
        <vt:i4>20</vt:i4>
      </vt:variant>
    </vt:vector>
  </HeadingPairs>
  <TitlesOfParts>
    <vt:vector size="25" baseType="lpstr">
      <vt:lpstr>Meiryo</vt:lpstr>
      <vt:lpstr>Century Gothic</vt:lpstr>
      <vt:lpstr>Noto Sans Symbols</vt:lpstr>
      <vt:lpstr>Arial</vt:lpstr>
      <vt:lpstr>ウィスプ</vt:lpstr>
      <vt:lpstr>PowerPoint プレゼンテーション</vt:lpstr>
      <vt:lpstr>改訂履歴</vt:lpstr>
      <vt:lpstr>目次</vt:lpstr>
      <vt:lpstr>1. システム俯瞰</vt:lpstr>
      <vt:lpstr>1. インフラ構成図 (v2.2.0)</vt:lpstr>
      <vt:lpstr>2. セキュリティ</vt:lpstr>
      <vt:lpstr>2. ARアプリ (iOS, Android)</vt:lpstr>
      <vt:lpstr>1. 処理イメージ（AR上で動画を確認するまで）</vt:lpstr>
      <vt:lpstr>2. 処理フロー図 （スマートフォン）</vt:lpstr>
      <vt:lpstr>3. DynamoDBの場合のレイアウト</vt:lpstr>
      <vt:lpstr>4. API仕様  アルバム情報を取得する</vt:lpstr>
      <vt:lpstr>5. 画面遷移</vt:lpstr>
      <vt:lpstr>6. 画面設計 (2/6)</vt:lpstr>
      <vt:lpstr>6. 画面設計 (6/6)</vt:lpstr>
      <vt:lpstr>3. 管理画面 (Web)</vt:lpstr>
      <vt:lpstr>1. 処理フロー図 （管理機能）</vt:lpstr>
      <vt:lpstr>4. 開発プロジェクト</vt:lpstr>
      <vt:lpstr>1. システム構成</vt:lpstr>
      <vt:lpstr>2. ランニングコストについて</vt:lpstr>
      <vt:lpstr>3. 10月末納品時の残作業について</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山口 亮太</dc:creator>
  <cp:lastModifiedBy>山口亮太</cp:lastModifiedBy>
  <cp:revision>1</cp:revision>
  <dcterms:created xsi:type="dcterms:W3CDTF">2019-08-31T11:57:52Z</dcterms:created>
  <dcterms:modified xsi:type="dcterms:W3CDTF">2020-07-14T00:18:48Z</dcterms:modified>
</cp:coreProperties>
</file>